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7"/>
  </p:notesMasterIdLst>
  <p:handoutMasterIdLst>
    <p:handoutMasterId r:id="rId18"/>
  </p:handoutMasterIdLst>
  <p:sldIdLst>
    <p:sldId id="256" r:id="rId5"/>
    <p:sldId id="338" r:id="rId6"/>
    <p:sldId id="337" r:id="rId7"/>
    <p:sldId id="336" r:id="rId8"/>
    <p:sldId id="345" r:id="rId9"/>
    <p:sldId id="261" r:id="rId10"/>
    <p:sldId id="264" r:id="rId11"/>
    <p:sldId id="343" r:id="rId12"/>
    <p:sldId id="344" r:id="rId13"/>
    <p:sldId id="346" r:id="rId14"/>
    <p:sldId id="341" r:id="rId15"/>
    <p:sldId id="34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5934"/>
  </p:normalViewPr>
  <p:slideViewPr>
    <p:cSldViewPr snapToGrid="0">
      <p:cViewPr varScale="1">
        <p:scale>
          <a:sx n="114" d="100"/>
          <a:sy n="114" d="100"/>
        </p:scale>
        <p:origin x="474" y="102"/>
      </p:cViewPr>
      <p:guideLst/>
    </p:cSldViewPr>
  </p:slideViewPr>
  <p:notesTextViewPr>
    <p:cViewPr>
      <p:scale>
        <a:sx n="3" d="2"/>
        <a:sy n="3" d="2"/>
      </p:scale>
      <p:origin x="0" y="0"/>
    </p:cViewPr>
  </p:notesTextViewPr>
  <p:sorterViewPr>
    <p:cViewPr>
      <p:scale>
        <a:sx n="70" d="100"/>
        <a:sy n="70" d="100"/>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4873E-34D9-4011-B823-45C4AD2A9FC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0C06EB0-D7EF-45E3-95AD-C3986984C27E}">
      <dgm:prSet phldrT="[Text]" phldr="0"/>
      <dgm:spPr/>
      <dgm:t>
        <a:bodyPr/>
        <a:lstStyle/>
        <a:p>
          <a:pPr algn="ctr">
            <a:defRPr b="1"/>
          </a:pPr>
          <a:r>
            <a:rPr lang="en-US" dirty="0">
              <a:latin typeface="Seaford" panose="00000500000000000000" pitchFamily="2" charset="0"/>
            </a:rPr>
            <a:t>Education-Prevention Programs</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dgm:spPr/>
      <dgm:t>
        <a:bodyPr/>
        <a:lstStyle/>
        <a:p>
          <a:pPr algn="ctr"/>
          <a:r>
            <a:rPr lang="en-US" b="0" i="0" u="none" dirty="0">
              <a:latin typeface="Seaford" panose="00000500000000000000" pitchFamily="2" charset="0"/>
            </a:rPr>
            <a:t>School-based, First Responder, Law Enforcement, </a:t>
          </a:r>
          <a:endParaRPr lang="en-US" dirty="0">
            <a:latin typeface="Seaford" panose="00000500000000000000" pitchFamily="2" charset="0"/>
          </a:endParaRP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06B4493-A90D-40A8-B02D-BA06CB04BF3C}">
      <dgm:prSet phldrT="[Text]" phldr="0"/>
      <dgm:spPr/>
      <dgm:t>
        <a:bodyPr/>
        <a:lstStyle/>
        <a:p>
          <a:pPr>
            <a:defRPr b="1"/>
          </a:pPr>
          <a:r>
            <a:rPr lang="en-US" dirty="0">
              <a:latin typeface="Seaford" panose="00000500000000000000" pitchFamily="2" charset="0"/>
            </a:rPr>
            <a:t>Evidence-Based Data Collection and Research</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dgm:spPr/>
      <dgm:t>
        <a:bodyPr/>
        <a:lstStyle/>
        <a:p>
          <a:pPr algn="ctr"/>
          <a:r>
            <a:rPr lang="en-US" b="0" i="0" u="none" dirty="0">
              <a:latin typeface="Seaford" panose="00000500000000000000" pitchFamily="2" charset="0"/>
            </a:rPr>
            <a:t>Analyzing the Effectiveness of Abatement Strategies Within WV.</a:t>
          </a:r>
          <a:endParaRPr lang="en-US" dirty="0">
            <a:latin typeface="Seaford" panose="00000500000000000000" pitchFamily="2"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lgn="ctr">
            <a:defRPr b="1"/>
          </a:pPr>
          <a:r>
            <a:rPr lang="en-US" dirty="0">
              <a:latin typeface="Seaford" panose="00000500000000000000" pitchFamily="2" charset="0"/>
            </a:rPr>
            <a:t>Others ?</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dgm:spPr/>
      <dgm:t>
        <a:bodyPr/>
        <a:lstStyle/>
        <a:p>
          <a:pPr algn="ctr"/>
          <a:r>
            <a:rPr lang="en-US" b="0" i="0" u="none" dirty="0">
              <a:latin typeface="Seaford" panose="00000500000000000000" pitchFamily="2" charset="0"/>
            </a:rPr>
            <a:t>Media campaigns, antidrug coalitions, community-based education or intervention services for at-risk families, youth, and adolescents </a:t>
          </a:r>
          <a:endParaRPr lang="en-US" dirty="0">
            <a:latin typeface="Seaford" panose="00000500000000000000" pitchFamily="2" charset="0"/>
          </a:endParaRP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E18BE3B5-A238-4937-AA82-65A147E327F5}">
      <dgm:prSet phldrT="[Text]"/>
      <dgm:spPr/>
      <dgm:t>
        <a:bodyPr/>
        <a:lstStyle/>
        <a:p>
          <a:pPr algn="l"/>
          <a:endParaRPr lang="en-US" dirty="0"/>
        </a:p>
      </dgm:t>
    </dgm:pt>
    <dgm:pt modelId="{2C367A62-00F4-460A-852D-52CE9C222A97}" type="parTrans" cxnId="{4FD23706-DF62-4B68-A183-33A50A141279}">
      <dgm:prSet/>
      <dgm:spPr/>
      <dgm:t>
        <a:bodyPr/>
        <a:lstStyle/>
        <a:p>
          <a:endParaRPr lang="en-US"/>
        </a:p>
      </dgm:t>
    </dgm:pt>
    <dgm:pt modelId="{7ADA32EA-9BBE-42C7-95B3-29EC41E76C9C}" type="sibTrans" cxnId="{4FD23706-DF62-4B68-A183-33A50A141279}">
      <dgm:prSet/>
      <dgm:spPr/>
      <dgm:t>
        <a:bodyPr/>
        <a:lstStyle/>
        <a:p>
          <a:endParaRPr lang="en-US"/>
        </a:p>
      </dgm:t>
    </dgm:pt>
    <dgm:pt modelId="{B5BD32EC-E70B-4891-9552-800194282E09}">
      <dgm:prSet phldrT="[Text]"/>
      <dgm:spPr/>
      <dgm:t>
        <a:bodyPr/>
        <a:lstStyle/>
        <a:p>
          <a:pPr algn="ctr"/>
          <a:r>
            <a:rPr lang="en-US" b="0" i="0" u="none" dirty="0">
              <a:latin typeface="Seaford" panose="00000500000000000000" pitchFamily="2" charset="0"/>
            </a:rPr>
            <a:t>community support groups</a:t>
          </a:r>
          <a:endParaRPr lang="en-US" dirty="0">
            <a:latin typeface="Seaford" panose="00000500000000000000" pitchFamily="2" charset="0"/>
          </a:endParaRPr>
        </a:p>
      </dgm:t>
    </dgm:pt>
    <dgm:pt modelId="{B78FE2DF-9A7C-4B00-9C68-CD6B9964F5A0}" type="parTrans" cxnId="{BF9621B7-F88C-40B2-8D22-403AC9A94966}">
      <dgm:prSet/>
      <dgm:spPr/>
      <dgm:t>
        <a:bodyPr/>
        <a:lstStyle/>
        <a:p>
          <a:endParaRPr lang="en-US"/>
        </a:p>
      </dgm:t>
    </dgm:pt>
    <dgm:pt modelId="{BE0C7365-E18C-4D79-B42E-7DA08A219F37}" type="sibTrans" cxnId="{BF9621B7-F88C-40B2-8D22-403AC9A94966}">
      <dgm:prSet/>
      <dgm:spPr/>
      <dgm:t>
        <a:bodyPr/>
        <a:lstStyle/>
        <a:p>
          <a:endParaRPr lang="en-US"/>
        </a:p>
      </dgm:t>
    </dgm:pt>
    <dgm:pt modelId="{5C2EB4E9-B948-4C33-92AC-30D5A49B5A13}">
      <dgm:prSet phldrT="[Text]"/>
      <dgm:spPr/>
      <dgm:t>
        <a:bodyPr/>
        <a:lstStyle/>
        <a:p>
          <a:pPr algn="ctr"/>
          <a:endParaRPr lang="en-US" dirty="0"/>
        </a:p>
      </dgm:t>
    </dgm:pt>
    <dgm:pt modelId="{93A649AE-7C16-44A9-B8D1-7525BC26CD6E}" type="parTrans" cxnId="{819D810E-8357-4286-BCE8-1E4E98FCA477}">
      <dgm:prSet/>
      <dgm:spPr/>
      <dgm:t>
        <a:bodyPr/>
        <a:lstStyle/>
        <a:p>
          <a:endParaRPr lang="en-US"/>
        </a:p>
      </dgm:t>
    </dgm:pt>
    <dgm:pt modelId="{DC549D28-C174-4E91-94BB-E14B1EB0F1CE}" type="sibTrans" cxnId="{819D810E-8357-4286-BCE8-1E4E98FCA477}">
      <dgm:prSet/>
      <dgm:spPr/>
      <dgm:t>
        <a:bodyPr/>
        <a:lstStyle/>
        <a:p>
          <a:endParaRPr lang="en-US"/>
        </a:p>
      </dgm:t>
    </dgm:pt>
    <dgm:pt modelId="{8334CE83-3684-4B7A-9EE3-DD75CB23E218}">
      <dgm:prSet phldrT="[Text]"/>
      <dgm:spPr/>
      <dgm:t>
        <a:bodyPr/>
        <a:lstStyle/>
        <a:p>
          <a:pPr algn="ctr"/>
          <a:endParaRPr lang="en-US" dirty="0"/>
        </a:p>
      </dgm:t>
    </dgm:pt>
    <dgm:pt modelId="{0B492EC9-0406-412E-B5A9-BE61C5CDB811}" type="parTrans" cxnId="{3B1315B5-D3F7-46FB-B720-2E1C497B0129}">
      <dgm:prSet/>
      <dgm:spPr/>
      <dgm:t>
        <a:bodyPr/>
        <a:lstStyle/>
        <a:p>
          <a:endParaRPr lang="en-US"/>
        </a:p>
      </dgm:t>
    </dgm:pt>
    <dgm:pt modelId="{78138A9A-C6FF-424F-AF0C-54EA3F7B47E6}" type="sibTrans" cxnId="{3B1315B5-D3F7-46FB-B720-2E1C497B0129}">
      <dgm:prSet/>
      <dgm:spPr/>
      <dgm:t>
        <a:bodyPr/>
        <a:lstStyle/>
        <a:p>
          <a:endParaRPr lang="en-US"/>
        </a:p>
      </dgm:t>
    </dgm:pt>
    <dgm:pt modelId="{ADAC9712-F341-43D2-982B-9F1947CE7AF0}">
      <dgm:prSet phldrT="[Text]"/>
      <dgm:spPr/>
      <dgm:t>
        <a:bodyPr/>
        <a:lstStyle/>
        <a:p>
          <a:pPr algn="ctr"/>
          <a:endParaRPr lang="en-US" dirty="0"/>
        </a:p>
      </dgm:t>
    </dgm:pt>
    <dgm:pt modelId="{4596AC61-EA82-4995-A200-970A7B0AA46D}" type="parTrans" cxnId="{7CC73017-379F-46D3-BE1B-3DC9C52CE5FB}">
      <dgm:prSet/>
      <dgm:spPr/>
      <dgm:t>
        <a:bodyPr/>
        <a:lstStyle/>
        <a:p>
          <a:endParaRPr lang="en-US"/>
        </a:p>
      </dgm:t>
    </dgm:pt>
    <dgm:pt modelId="{4EB6C0FC-F115-4CF3-8701-1A648369BC33}" type="sibTrans" cxnId="{7CC73017-379F-46D3-BE1B-3DC9C52CE5FB}">
      <dgm:prSet/>
      <dgm:spPr/>
      <dgm:t>
        <a:bodyPr/>
        <a:lstStyle/>
        <a:p>
          <a:endParaRPr lang="en-US"/>
        </a:p>
      </dgm:t>
    </dgm:pt>
    <dgm:pt modelId="{2675565B-252D-4F0C-9C57-0D708AD53B28}" type="pres">
      <dgm:prSet presAssocID="{E604873E-34D9-4011-B823-45C4AD2A9FC6}" presName="linear" presStyleCnt="0">
        <dgm:presLayoutVars>
          <dgm:animLvl val="lvl"/>
          <dgm:resizeHandles val="exact"/>
        </dgm:presLayoutVars>
      </dgm:prSet>
      <dgm:spPr/>
      <dgm:t>
        <a:bodyPr/>
        <a:lstStyle/>
        <a:p>
          <a:endParaRPr lang="en-US"/>
        </a:p>
      </dgm:t>
    </dgm:pt>
    <dgm:pt modelId="{2552EEF4-E096-477E-9B1B-BB084C8F2CF3}" type="pres">
      <dgm:prSet presAssocID="{D0C06EB0-D7EF-45E3-95AD-C3986984C27E}" presName="parentText" presStyleLbl="node1" presStyleIdx="0" presStyleCnt="3" custScaleY="62951">
        <dgm:presLayoutVars>
          <dgm:chMax val="0"/>
          <dgm:bulletEnabled val="1"/>
        </dgm:presLayoutVars>
      </dgm:prSet>
      <dgm:spPr/>
      <dgm:t>
        <a:bodyPr/>
        <a:lstStyle/>
        <a:p>
          <a:endParaRPr lang="en-US"/>
        </a:p>
      </dgm:t>
    </dgm:pt>
    <dgm:pt modelId="{35A5CE5C-BACF-4942-A6A8-EF61B7535191}" type="pres">
      <dgm:prSet presAssocID="{D0C06EB0-D7EF-45E3-95AD-C3986984C27E}" presName="childText" presStyleLbl="revTx" presStyleIdx="0" presStyleCnt="3">
        <dgm:presLayoutVars>
          <dgm:bulletEnabled val="1"/>
        </dgm:presLayoutVars>
      </dgm:prSet>
      <dgm:spPr/>
      <dgm:t>
        <a:bodyPr/>
        <a:lstStyle/>
        <a:p>
          <a:endParaRPr lang="en-US"/>
        </a:p>
      </dgm:t>
    </dgm:pt>
    <dgm:pt modelId="{B5CAB2FD-A304-4136-AF1F-9BEA46A5037A}" type="pres">
      <dgm:prSet presAssocID="{406B4493-A90D-40A8-B02D-BA06CB04BF3C}" presName="parentText" presStyleLbl="node1" presStyleIdx="1" presStyleCnt="3" custScaleY="70361">
        <dgm:presLayoutVars>
          <dgm:chMax val="0"/>
          <dgm:bulletEnabled val="1"/>
        </dgm:presLayoutVars>
      </dgm:prSet>
      <dgm:spPr/>
      <dgm:t>
        <a:bodyPr/>
        <a:lstStyle/>
        <a:p>
          <a:endParaRPr lang="en-US"/>
        </a:p>
      </dgm:t>
    </dgm:pt>
    <dgm:pt modelId="{60B860F4-5129-4D1E-A6D2-37555C9C3329}" type="pres">
      <dgm:prSet presAssocID="{406B4493-A90D-40A8-B02D-BA06CB04BF3C}" presName="childText" presStyleLbl="revTx" presStyleIdx="1" presStyleCnt="3">
        <dgm:presLayoutVars>
          <dgm:bulletEnabled val="1"/>
        </dgm:presLayoutVars>
      </dgm:prSet>
      <dgm:spPr/>
      <dgm:t>
        <a:bodyPr/>
        <a:lstStyle/>
        <a:p>
          <a:endParaRPr lang="en-US"/>
        </a:p>
      </dgm:t>
    </dgm:pt>
    <dgm:pt modelId="{45D6D6F7-BF8A-43D8-B9B8-C60AB1A9F30A}" type="pres">
      <dgm:prSet presAssocID="{71A30621-5A5F-43B0-84EC-C33507890165}" presName="parentText" presStyleLbl="node1" presStyleIdx="2" presStyleCnt="3" custScaleY="65366">
        <dgm:presLayoutVars>
          <dgm:chMax val="0"/>
          <dgm:bulletEnabled val="1"/>
        </dgm:presLayoutVars>
      </dgm:prSet>
      <dgm:spPr/>
      <dgm:t>
        <a:bodyPr/>
        <a:lstStyle/>
        <a:p>
          <a:endParaRPr lang="en-US"/>
        </a:p>
      </dgm:t>
    </dgm:pt>
    <dgm:pt modelId="{ABF358D4-F1EA-4BE1-B2D0-7A56371CDA0A}" type="pres">
      <dgm:prSet presAssocID="{71A30621-5A5F-43B0-84EC-C33507890165}" presName="childText" presStyleLbl="revTx" presStyleIdx="2" presStyleCnt="3">
        <dgm:presLayoutVars>
          <dgm:bulletEnabled val="1"/>
        </dgm:presLayoutVars>
      </dgm:prSet>
      <dgm:spPr/>
      <dgm:t>
        <a:bodyPr/>
        <a:lstStyle/>
        <a:p>
          <a:endParaRPr lang="en-US"/>
        </a:p>
      </dgm:t>
    </dgm:pt>
  </dgm:ptLst>
  <dgm:cxnLst>
    <dgm:cxn modelId="{79B9F87A-371D-4341-9909-12A9D2992378}" type="presOf" srcId="{E604873E-34D9-4011-B823-45C4AD2A9FC6}" destId="{2675565B-252D-4F0C-9C57-0D708AD53B28}" srcOrd="0" destOrd="0" presId="urn:microsoft.com/office/officeart/2005/8/layout/vList2"/>
    <dgm:cxn modelId="{8F51CEF3-D7F7-4496-8E39-A74D3407581F}" srcId="{406B4493-A90D-40A8-B02D-BA06CB04BF3C}" destId="{20D34FCC-0F35-496C-B2E7-3FBCA3E29C37}" srcOrd="1" destOrd="0" parTransId="{CE74B72C-B89D-46FE-831F-2D7619996546}" sibTransId="{927D4900-D936-4E0F-AEA8-71096C4E0FED}"/>
    <dgm:cxn modelId="{3B1315B5-D3F7-46FB-B720-2E1C497B0129}" srcId="{406B4493-A90D-40A8-B02D-BA06CB04BF3C}" destId="{8334CE83-3684-4B7A-9EE3-DD75CB23E218}" srcOrd="0" destOrd="0" parTransId="{0B492EC9-0406-412E-B5A9-BE61C5CDB811}" sibTransId="{78138A9A-C6FF-424F-AF0C-54EA3F7B47E6}"/>
    <dgm:cxn modelId="{97CADE48-D053-464B-8154-71B2D049B03A}" type="presOf" srcId="{09823A41-36EE-4ED8-8E4C-1FC3E9B9DA38}" destId="{ABF358D4-F1EA-4BE1-B2D0-7A56371CDA0A}" srcOrd="0" destOrd="1" presId="urn:microsoft.com/office/officeart/2005/8/layout/vList2"/>
    <dgm:cxn modelId="{97993EA3-CE7B-4009-B7CE-BFB111FBE521}" srcId="{E604873E-34D9-4011-B823-45C4AD2A9FC6}" destId="{D0C06EB0-D7EF-45E3-95AD-C3986984C27E}" srcOrd="0" destOrd="0" parTransId="{0BB155BD-DA20-44C2-8CB4-CB3D3770A527}" sibTransId="{6F918279-79F1-4A08-BB84-2DE055676D74}"/>
    <dgm:cxn modelId="{742D7C8D-265D-49B5-A186-D01DE3AD0535}" type="presOf" srcId="{ADAC9712-F341-43D2-982B-9F1947CE7AF0}" destId="{35A5CE5C-BACF-4942-A6A8-EF61B7535191}" srcOrd="0" destOrd="0" presId="urn:microsoft.com/office/officeart/2005/8/layout/vList2"/>
    <dgm:cxn modelId="{25D37FB8-CE29-40FA-B623-AEBB5B6A3D06}" type="presOf" srcId="{8334CE83-3684-4B7A-9EE3-DD75CB23E218}" destId="{60B860F4-5129-4D1E-A6D2-37555C9C3329}" srcOrd="0" destOrd="0" presId="urn:microsoft.com/office/officeart/2005/8/layout/vList2"/>
    <dgm:cxn modelId="{BF9621B7-F88C-40B2-8D22-403AC9A94966}" srcId="{D0C06EB0-D7EF-45E3-95AD-C3986984C27E}" destId="{B5BD32EC-E70B-4891-9552-800194282E09}" srcOrd="2" destOrd="0" parTransId="{B78FE2DF-9A7C-4B00-9C68-CD6B9964F5A0}" sibTransId="{BE0C7365-E18C-4D79-B42E-7DA08A219F37}"/>
    <dgm:cxn modelId="{64BB3E8D-7AAD-401D-B904-E11BD2E7E5AF}" type="presOf" srcId="{D0C06EB0-D7EF-45E3-95AD-C3986984C27E}" destId="{2552EEF4-E096-477E-9B1B-BB084C8F2CF3}" srcOrd="0" destOrd="0" presId="urn:microsoft.com/office/officeart/2005/8/layout/vList2"/>
    <dgm:cxn modelId="{D94C68BD-EEC8-439C-A1D2-11C0C155F606}" type="presOf" srcId="{E18BE3B5-A238-4937-AA82-65A147E327F5}" destId="{35A5CE5C-BACF-4942-A6A8-EF61B7535191}" srcOrd="0" destOrd="3" presId="urn:microsoft.com/office/officeart/2005/8/layout/vList2"/>
    <dgm:cxn modelId="{2FB30010-6E88-48F5-AB21-36F0A5B4ED5D}" type="presOf" srcId="{71A30621-5A5F-43B0-84EC-C33507890165}" destId="{45D6D6F7-BF8A-43D8-B9B8-C60AB1A9F30A}" srcOrd="0" destOrd="0" presId="urn:microsoft.com/office/officeart/2005/8/layout/vList2"/>
    <dgm:cxn modelId="{B84156EC-655B-4230-83DD-A7C68CE4D6A4}" type="presOf" srcId="{406B4493-A90D-40A8-B02D-BA06CB04BF3C}" destId="{B5CAB2FD-A304-4136-AF1F-9BEA46A5037A}" srcOrd="0" destOrd="0" presId="urn:microsoft.com/office/officeart/2005/8/layout/vList2"/>
    <dgm:cxn modelId="{4FD23706-DF62-4B68-A183-33A50A141279}" srcId="{D0C06EB0-D7EF-45E3-95AD-C3986984C27E}" destId="{E18BE3B5-A238-4937-AA82-65A147E327F5}" srcOrd="3" destOrd="0" parTransId="{2C367A62-00F4-460A-852D-52CE9C222A97}" sibTransId="{7ADA32EA-9BBE-42C7-95B3-29EC41E76C9C}"/>
    <dgm:cxn modelId="{F712E336-0730-4454-AAED-A8EC704ECFC8}" srcId="{E604873E-34D9-4011-B823-45C4AD2A9FC6}" destId="{406B4493-A90D-40A8-B02D-BA06CB04BF3C}" srcOrd="1" destOrd="0" parTransId="{2E2A0F75-F224-4A80-ACB5-1C4956E37E23}" sibTransId="{B6B5896F-38E7-450F-A826-9964A8F0DE0E}"/>
    <dgm:cxn modelId="{841D665D-B707-471F-BD09-964D3951145A}" srcId="{D0C06EB0-D7EF-45E3-95AD-C3986984C27E}" destId="{4E599684-CBE7-4BF6-B041-7B59A5AE3CF2}" srcOrd="1" destOrd="0" parTransId="{A8AAC60B-A805-4BF6-9EA5-E87AC2902868}" sibTransId="{BF909935-A6E2-4FB3-A57D-3F1AE3109B2D}"/>
    <dgm:cxn modelId="{BFDA7666-B782-48AA-84BB-7C430DDBF3A3}" type="presOf" srcId="{20D34FCC-0F35-496C-B2E7-3FBCA3E29C37}" destId="{60B860F4-5129-4D1E-A6D2-37555C9C3329}" srcOrd="0" destOrd="1" presId="urn:microsoft.com/office/officeart/2005/8/layout/vList2"/>
    <dgm:cxn modelId="{1802D984-EB76-4C48-AC3B-94BA8DFE0C3F}" srcId="{E604873E-34D9-4011-B823-45C4AD2A9FC6}" destId="{71A30621-5A5F-43B0-84EC-C33507890165}" srcOrd="2" destOrd="0" parTransId="{F93F53F9-4EA9-4B69-AEBB-EC08A304AE3E}" sibTransId="{BC9647A5-897E-4509-8E60-0A1FA7E561EE}"/>
    <dgm:cxn modelId="{7CC73017-379F-46D3-BE1B-3DC9C52CE5FB}" srcId="{D0C06EB0-D7EF-45E3-95AD-C3986984C27E}" destId="{ADAC9712-F341-43D2-982B-9F1947CE7AF0}" srcOrd="0" destOrd="0" parTransId="{4596AC61-EA82-4995-A200-970A7B0AA46D}" sibTransId="{4EB6C0FC-F115-4CF3-8701-1A648369BC33}"/>
    <dgm:cxn modelId="{A910D9D0-90FF-43B4-980B-0D372431BF46}" type="presOf" srcId="{B5BD32EC-E70B-4891-9552-800194282E09}" destId="{35A5CE5C-BACF-4942-A6A8-EF61B7535191}" srcOrd="0" destOrd="2" presId="urn:microsoft.com/office/officeart/2005/8/layout/vList2"/>
    <dgm:cxn modelId="{4D46BBE4-E8EE-4E78-AA5F-F1037F110C8B}" type="presOf" srcId="{5C2EB4E9-B948-4C33-92AC-30D5A49B5A13}" destId="{ABF358D4-F1EA-4BE1-B2D0-7A56371CDA0A}" srcOrd="0" destOrd="0" presId="urn:microsoft.com/office/officeart/2005/8/layout/vList2"/>
    <dgm:cxn modelId="{BCA003AE-9FA8-4E34-A758-285DBAD51C67}" type="presOf" srcId="{4E599684-CBE7-4BF6-B041-7B59A5AE3CF2}" destId="{35A5CE5C-BACF-4942-A6A8-EF61B7535191}" srcOrd="0" destOrd="1" presId="urn:microsoft.com/office/officeart/2005/8/layout/vList2"/>
    <dgm:cxn modelId="{4123380D-BF06-47D5-BB37-27F94B9CD2B5}" srcId="{71A30621-5A5F-43B0-84EC-C33507890165}" destId="{09823A41-36EE-4ED8-8E4C-1FC3E9B9DA38}" srcOrd="1" destOrd="0" parTransId="{F244D039-067D-4FE3-9A79-1977435DEDCA}" sibTransId="{8919468E-A735-45AD-9C8C-4DD1ED80DA14}"/>
    <dgm:cxn modelId="{819D810E-8357-4286-BCE8-1E4E98FCA477}" srcId="{71A30621-5A5F-43B0-84EC-C33507890165}" destId="{5C2EB4E9-B948-4C33-92AC-30D5A49B5A13}" srcOrd="0" destOrd="0" parTransId="{93A649AE-7C16-44A9-B8D1-7525BC26CD6E}" sibTransId="{DC549D28-C174-4E91-94BB-E14B1EB0F1CE}"/>
    <dgm:cxn modelId="{ADABB13C-9625-4062-AD06-2F20DC18E3A0}" type="presParOf" srcId="{2675565B-252D-4F0C-9C57-0D708AD53B28}" destId="{2552EEF4-E096-477E-9B1B-BB084C8F2CF3}" srcOrd="0" destOrd="0" presId="urn:microsoft.com/office/officeart/2005/8/layout/vList2"/>
    <dgm:cxn modelId="{E9101228-EDB0-4D20-995B-3543D54FAAC1}" type="presParOf" srcId="{2675565B-252D-4F0C-9C57-0D708AD53B28}" destId="{35A5CE5C-BACF-4942-A6A8-EF61B7535191}" srcOrd="1" destOrd="0" presId="urn:microsoft.com/office/officeart/2005/8/layout/vList2"/>
    <dgm:cxn modelId="{C6F5F2D4-377F-4026-BFF9-7CDAE541093D}" type="presParOf" srcId="{2675565B-252D-4F0C-9C57-0D708AD53B28}" destId="{B5CAB2FD-A304-4136-AF1F-9BEA46A5037A}" srcOrd="2" destOrd="0" presId="urn:microsoft.com/office/officeart/2005/8/layout/vList2"/>
    <dgm:cxn modelId="{66053875-5673-47C5-8C18-ACC6751E94C7}" type="presParOf" srcId="{2675565B-252D-4F0C-9C57-0D708AD53B28}" destId="{60B860F4-5129-4D1E-A6D2-37555C9C3329}" srcOrd="3" destOrd="0" presId="urn:microsoft.com/office/officeart/2005/8/layout/vList2"/>
    <dgm:cxn modelId="{B764617F-7230-4954-92DF-CCD3FCD24313}" type="presParOf" srcId="{2675565B-252D-4F0C-9C57-0D708AD53B28}" destId="{45D6D6F7-BF8A-43D8-B9B8-C60AB1A9F30A}" srcOrd="4" destOrd="0" presId="urn:microsoft.com/office/officeart/2005/8/layout/vList2"/>
    <dgm:cxn modelId="{E306B6B5-5B06-44D5-8E88-6341B03C2B18}" type="presParOf" srcId="{2675565B-252D-4F0C-9C57-0D708AD53B28}" destId="{ABF358D4-F1EA-4BE1-B2D0-7A56371CDA0A}"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4873E-34D9-4011-B823-45C4AD2A9FC6}"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D0C06EB0-D7EF-45E3-95AD-C3986984C27E}">
      <dgm:prSet phldrT="[Text]" phldr="0"/>
      <dgm:spPr/>
      <dgm:t>
        <a:bodyPr/>
        <a:lstStyle/>
        <a:p>
          <a:pPr>
            <a:defRPr b="1"/>
          </a:pPr>
          <a:r>
            <a:rPr lang="en-US" dirty="0">
              <a:latin typeface="Seaford" panose="00000500000000000000" pitchFamily="2" charset="0"/>
            </a:rPr>
            <a:t>Naloxone and Naloxone “Plus”</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dgm:spPr/>
      <dgm:t>
        <a:bodyPr/>
        <a:lstStyle/>
        <a:p>
          <a:r>
            <a:rPr lang="en-US" b="0" i="0" u="none" dirty="0">
              <a:latin typeface="Seaford" panose="00000500000000000000" pitchFamily="2" charset="0"/>
            </a:rPr>
            <a:t>Support agencies that are already involved in distribution to reverse opioid overdoses. Linkages to care for other appropriate services</a:t>
          </a:r>
          <a:endParaRPr lang="en-US" dirty="0">
            <a:latin typeface="Seaford" panose="00000500000000000000" pitchFamily="2" charset="0"/>
          </a:endParaRP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06B4493-A90D-40A8-B02D-BA06CB04BF3C}">
      <dgm:prSet phldrT="[Text]" phldr="0"/>
      <dgm:spPr/>
      <dgm:t>
        <a:bodyPr/>
        <a:lstStyle/>
        <a:p>
          <a:pPr>
            <a:defRPr b="1"/>
          </a:pPr>
          <a:r>
            <a:rPr lang="en-US" dirty="0">
              <a:latin typeface="Seaford" panose="00000500000000000000" pitchFamily="2" charset="0"/>
            </a:rPr>
            <a:t>First Responders</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dgm:spPr/>
      <dgm:t>
        <a:bodyPr/>
        <a:lstStyle/>
        <a:p>
          <a:r>
            <a:rPr lang="en-US" b="0" i="0" u="none" dirty="0">
              <a:latin typeface="Seaford" panose="00000500000000000000" pitchFamily="2" charset="0"/>
            </a:rPr>
            <a:t>Wellness and support services for responders with secondary trauma associated with opioid-related emergency events. Education for responses involving opioid use disorder. </a:t>
          </a:r>
          <a:endParaRPr lang="en-US" dirty="0">
            <a:latin typeface="Seaford" panose="00000500000000000000" pitchFamily="2"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defRPr b="1"/>
          </a:pPr>
          <a:r>
            <a:rPr lang="en-US" dirty="0">
              <a:latin typeface="Seaford" panose="00000500000000000000" pitchFamily="2" charset="0"/>
            </a:rPr>
            <a:t>Law Enforcement</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dgm:spPr/>
      <dgm:t>
        <a:bodyPr/>
        <a:lstStyle/>
        <a:p>
          <a:r>
            <a:rPr lang="en-US" dirty="0">
              <a:latin typeface="Seaford" panose="00000500000000000000" pitchFamily="2" charset="0"/>
            </a:rPr>
            <a:t>Support efforts to curtail the sale, distribution, promotion or use of opioids and other drugs, reduce the oversupply of licit and illicit opioids, regional jail fees. </a:t>
          </a: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4971AC50-A88E-4E33-87F8-FCEAC805564B}">
      <dgm:prSet phldrT="[Text]" phldr="0"/>
      <dgm:spPr/>
      <dgm:t>
        <a:bodyPr/>
        <a:lstStyle/>
        <a:p>
          <a:pPr>
            <a:defRPr b="1"/>
          </a:pPr>
          <a:r>
            <a:rPr lang="en-US" dirty="0">
              <a:latin typeface="Seaford" panose="00000500000000000000" pitchFamily="2" charset="0"/>
            </a:rPr>
            <a:t>Rapid Response Teams</a:t>
          </a:r>
        </a:p>
      </dgm:t>
    </dgm:pt>
    <dgm:pt modelId="{C9196550-5E95-4357-8451-1D9A3E9B9887}" type="parTrans" cxnId="{D3F6A62A-6459-4BFC-82C1-B194A64DAEF0}">
      <dgm:prSet/>
      <dgm:spPr/>
      <dgm:t>
        <a:bodyPr/>
        <a:lstStyle/>
        <a:p>
          <a:endParaRPr lang="en-US"/>
        </a:p>
      </dgm:t>
    </dgm:pt>
    <dgm:pt modelId="{5851B56B-AA5B-4350-B325-A26109F66599}" type="sibTrans" cxnId="{D3F6A62A-6459-4BFC-82C1-B194A64DAEF0}">
      <dgm:prSet/>
      <dgm:spPr/>
      <dgm:t>
        <a:bodyPr/>
        <a:lstStyle/>
        <a:p>
          <a:endParaRPr lang="en-US"/>
        </a:p>
      </dgm:t>
    </dgm:pt>
    <dgm:pt modelId="{B70A8EE9-B04A-475F-A55E-C7EC9716492A}">
      <dgm:prSet/>
      <dgm:spPr/>
      <dgm:t>
        <a:bodyPr/>
        <a:lstStyle/>
        <a:p>
          <a:r>
            <a:rPr lang="en-US" b="0" i="0" u="sng" dirty="0">
              <a:latin typeface="Seaford" panose="00000500000000000000" pitchFamily="2" charset="0"/>
            </a:rPr>
            <a:t>Case Management from start to finish. </a:t>
          </a:r>
          <a:r>
            <a:rPr lang="en-US" b="0" i="0" u="none" dirty="0">
              <a:latin typeface="Seaford" panose="00000500000000000000" pitchFamily="2" charset="0"/>
            </a:rPr>
            <a:t>Social Workers, Substance Abuse Counselors, Peer Support, Warm Hand-off Services, On Call Teams </a:t>
          </a:r>
          <a:endParaRPr lang="en-US" dirty="0">
            <a:latin typeface="Seaford" panose="00000500000000000000" pitchFamily="2" charset="0"/>
          </a:endParaRPr>
        </a:p>
      </dgm:t>
    </dgm:pt>
    <dgm:pt modelId="{827B8979-53B0-4D04-AFD4-E95ECE158F29}" type="parTrans" cxnId="{974143E5-F97B-46EC-BF8B-1BE68E1266DC}">
      <dgm:prSet/>
      <dgm:spPr/>
      <dgm:t>
        <a:bodyPr/>
        <a:lstStyle/>
        <a:p>
          <a:endParaRPr lang="en-US"/>
        </a:p>
      </dgm:t>
    </dgm:pt>
    <dgm:pt modelId="{EF80220B-B1BA-4812-A85D-99163E525C87}" type="sibTrans" cxnId="{974143E5-F97B-46EC-BF8B-1BE68E1266DC}">
      <dgm:prSet/>
      <dgm:spPr/>
      <dgm:t>
        <a:bodyPr/>
        <a:lstStyle/>
        <a:p>
          <a:endParaRPr lang="en-US"/>
        </a:p>
      </dgm:t>
    </dgm:pt>
    <dgm:pt modelId="{A2C61F01-DCEA-4CB9-B6BF-04172BF47AF4}" type="pres">
      <dgm:prSet presAssocID="{E604873E-34D9-4011-B823-45C4AD2A9FC6}" presName="Name0" presStyleCnt="0">
        <dgm:presLayoutVars>
          <dgm:dir/>
          <dgm:animLvl val="lvl"/>
          <dgm:resizeHandles val="exact"/>
        </dgm:presLayoutVars>
      </dgm:prSet>
      <dgm:spPr/>
      <dgm:t>
        <a:bodyPr/>
        <a:lstStyle/>
        <a:p>
          <a:endParaRPr lang="en-US"/>
        </a:p>
      </dgm:t>
    </dgm:pt>
    <dgm:pt modelId="{0B39B1BC-77ED-436A-8AB7-F2C5AE425EBB}" type="pres">
      <dgm:prSet presAssocID="{D0C06EB0-D7EF-45E3-95AD-C3986984C27E}" presName="linNode" presStyleCnt="0"/>
      <dgm:spPr/>
    </dgm:pt>
    <dgm:pt modelId="{34FEB105-B776-4487-B325-1D27EC549A24}" type="pres">
      <dgm:prSet presAssocID="{D0C06EB0-D7EF-45E3-95AD-C3986984C27E}" presName="parentText" presStyleLbl="alignNode1" presStyleIdx="0" presStyleCnt="4">
        <dgm:presLayoutVars>
          <dgm:chMax val="1"/>
          <dgm:bulletEnabled/>
        </dgm:presLayoutVars>
      </dgm:prSet>
      <dgm:spPr/>
      <dgm:t>
        <a:bodyPr/>
        <a:lstStyle/>
        <a:p>
          <a:endParaRPr lang="en-US"/>
        </a:p>
      </dgm:t>
    </dgm:pt>
    <dgm:pt modelId="{B66D262A-F865-4259-95A1-9EB1B919CD1B}" type="pres">
      <dgm:prSet presAssocID="{D0C06EB0-D7EF-45E3-95AD-C3986984C27E}" presName="descendantText" presStyleLbl="alignAccFollowNode1" presStyleIdx="0" presStyleCnt="4">
        <dgm:presLayoutVars>
          <dgm:bulletEnabled/>
        </dgm:presLayoutVars>
      </dgm:prSet>
      <dgm:spPr/>
      <dgm:t>
        <a:bodyPr/>
        <a:lstStyle/>
        <a:p>
          <a:endParaRPr lang="en-US"/>
        </a:p>
      </dgm:t>
    </dgm:pt>
    <dgm:pt modelId="{98098465-00BF-436E-AF19-5F8728226E48}" type="pres">
      <dgm:prSet presAssocID="{6F918279-79F1-4A08-BB84-2DE055676D74}" presName="sp" presStyleCnt="0"/>
      <dgm:spPr/>
    </dgm:pt>
    <dgm:pt modelId="{047EB2EC-0C3D-429B-9F70-A3967AFDF18C}" type="pres">
      <dgm:prSet presAssocID="{406B4493-A90D-40A8-B02D-BA06CB04BF3C}" presName="linNode" presStyleCnt="0"/>
      <dgm:spPr/>
    </dgm:pt>
    <dgm:pt modelId="{16D873E1-E25B-4EA6-94E6-D0D66E30CE32}" type="pres">
      <dgm:prSet presAssocID="{406B4493-A90D-40A8-B02D-BA06CB04BF3C}" presName="parentText" presStyleLbl="alignNode1" presStyleIdx="1" presStyleCnt="4">
        <dgm:presLayoutVars>
          <dgm:chMax val="1"/>
          <dgm:bulletEnabled/>
        </dgm:presLayoutVars>
      </dgm:prSet>
      <dgm:spPr/>
      <dgm:t>
        <a:bodyPr/>
        <a:lstStyle/>
        <a:p>
          <a:endParaRPr lang="en-US"/>
        </a:p>
      </dgm:t>
    </dgm:pt>
    <dgm:pt modelId="{4D5C7974-A795-48A7-B52E-F5C942820288}" type="pres">
      <dgm:prSet presAssocID="{406B4493-A90D-40A8-B02D-BA06CB04BF3C}" presName="descendantText" presStyleLbl="alignAccFollowNode1" presStyleIdx="1" presStyleCnt="4">
        <dgm:presLayoutVars>
          <dgm:bulletEnabled/>
        </dgm:presLayoutVars>
      </dgm:prSet>
      <dgm:spPr/>
      <dgm:t>
        <a:bodyPr/>
        <a:lstStyle/>
        <a:p>
          <a:endParaRPr lang="en-US"/>
        </a:p>
      </dgm:t>
    </dgm:pt>
    <dgm:pt modelId="{4177D0C8-7868-4BDA-8EC9-525810BDABD1}" type="pres">
      <dgm:prSet presAssocID="{B6B5896F-38E7-450F-A826-9964A8F0DE0E}" presName="sp" presStyleCnt="0"/>
      <dgm:spPr/>
    </dgm:pt>
    <dgm:pt modelId="{EF7A21B8-06D2-4BB0-B252-BA1038C950CB}" type="pres">
      <dgm:prSet presAssocID="{71A30621-5A5F-43B0-84EC-C33507890165}" presName="linNode" presStyleCnt="0"/>
      <dgm:spPr/>
    </dgm:pt>
    <dgm:pt modelId="{E6A5ECEA-F3EC-4E7A-A7FF-1AA9856BC849}" type="pres">
      <dgm:prSet presAssocID="{71A30621-5A5F-43B0-84EC-C33507890165}" presName="parentText" presStyleLbl="alignNode1" presStyleIdx="2" presStyleCnt="4">
        <dgm:presLayoutVars>
          <dgm:chMax val="1"/>
          <dgm:bulletEnabled/>
        </dgm:presLayoutVars>
      </dgm:prSet>
      <dgm:spPr/>
      <dgm:t>
        <a:bodyPr/>
        <a:lstStyle/>
        <a:p>
          <a:endParaRPr lang="en-US"/>
        </a:p>
      </dgm:t>
    </dgm:pt>
    <dgm:pt modelId="{164ED0FA-26F6-4C9F-976A-2ABE236D7006}" type="pres">
      <dgm:prSet presAssocID="{71A30621-5A5F-43B0-84EC-C33507890165}" presName="descendantText" presStyleLbl="alignAccFollowNode1" presStyleIdx="2" presStyleCnt="4">
        <dgm:presLayoutVars>
          <dgm:bulletEnabled/>
        </dgm:presLayoutVars>
      </dgm:prSet>
      <dgm:spPr/>
      <dgm:t>
        <a:bodyPr/>
        <a:lstStyle/>
        <a:p>
          <a:endParaRPr lang="en-US"/>
        </a:p>
      </dgm:t>
    </dgm:pt>
    <dgm:pt modelId="{562CF5B3-E2B0-48CD-AD54-6251FA1BE725}" type="pres">
      <dgm:prSet presAssocID="{BC9647A5-897E-4509-8E60-0A1FA7E561EE}" presName="sp" presStyleCnt="0"/>
      <dgm:spPr/>
    </dgm:pt>
    <dgm:pt modelId="{816582A3-F20A-4EC6-BD40-727284492EFF}" type="pres">
      <dgm:prSet presAssocID="{4971AC50-A88E-4E33-87F8-FCEAC805564B}" presName="linNode" presStyleCnt="0"/>
      <dgm:spPr/>
    </dgm:pt>
    <dgm:pt modelId="{B19B8804-949E-4487-AA32-AC37097720EF}" type="pres">
      <dgm:prSet presAssocID="{4971AC50-A88E-4E33-87F8-FCEAC805564B}" presName="parentText" presStyleLbl="alignNode1" presStyleIdx="3" presStyleCnt="4">
        <dgm:presLayoutVars>
          <dgm:chMax val="1"/>
          <dgm:bulletEnabled/>
        </dgm:presLayoutVars>
      </dgm:prSet>
      <dgm:spPr/>
      <dgm:t>
        <a:bodyPr/>
        <a:lstStyle/>
        <a:p>
          <a:endParaRPr lang="en-US"/>
        </a:p>
      </dgm:t>
    </dgm:pt>
    <dgm:pt modelId="{3F886A0A-9141-469F-8B6D-B88028484CD3}" type="pres">
      <dgm:prSet presAssocID="{4971AC50-A88E-4E33-87F8-FCEAC805564B}" presName="descendantText" presStyleLbl="alignAccFollowNode1" presStyleIdx="3" presStyleCnt="4" custLinFactNeighborX="-2803" custLinFactNeighborY="-412">
        <dgm:presLayoutVars>
          <dgm:bulletEnabled/>
        </dgm:presLayoutVars>
      </dgm:prSet>
      <dgm:spPr/>
      <dgm:t>
        <a:bodyPr/>
        <a:lstStyle/>
        <a:p>
          <a:endParaRPr lang="en-US"/>
        </a:p>
      </dgm:t>
    </dgm:pt>
  </dgm:ptLst>
  <dgm:cxnLst>
    <dgm:cxn modelId="{B1F9A718-4183-42E6-B3C0-C171D5F318B9}" type="presOf" srcId="{71A30621-5A5F-43B0-84EC-C33507890165}" destId="{E6A5ECEA-F3EC-4E7A-A7FF-1AA9856BC849}" srcOrd="0" destOrd="0" presId="urn:microsoft.com/office/officeart/2016/7/layout/VerticalSolidActionList"/>
    <dgm:cxn modelId="{841D665D-B707-471F-BD09-964D3951145A}" srcId="{D0C06EB0-D7EF-45E3-95AD-C3986984C27E}" destId="{4E599684-CBE7-4BF6-B041-7B59A5AE3CF2}" srcOrd="0" destOrd="0" parTransId="{A8AAC60B-A805-4BF6-9EA5-E87AC2902868}" sibTransId="{BF909935-A6E2-4FB3-A57D-3F1AE3109B2D}"/>
    <dgm:cxn modelId="{DC2092A3-7A4A-4F40-A3BA-3485BED2F197}" type="presOf" srcId="{406B4493-A90D-40A8-B02D-BA06CB04BF3C}" destId="{16D873E1-E25B-4EA6-94E6-D0D66E30CE32}" srcOrd="0" destOrd="0" presId="urn:microsoft.com/office/officeart/2016/7/layout/VerticalSolidActionList"/>
    <dgm:cxn modelId="{4123380D-BF06-47D5-BB37-27F94B9CD2B5}" srcId="{71A30621-5A5F-43B0-84EC-C33507890165}" destId="{09823A41-36EE-4ED8-8E4C-1FC3E9B9DA38}" srcOrd="0" destOrd="0" parTransId="{F244D039-067D-4FE3-9A79-1977435DEDCA}" sibTransId="{8919468E-A735-45AD-9C8C-4DD1ED80DA14}"/>
    <dgm:cxn modelId="{774FAEFE-2365-4EBB-A12E-73E1E1ABF19E}" type="presOf" srcId="{E604873E-34D9-4011-B823-45C4AD2A9FC6}" destId="{A2C61F01-DCEA-4CB9-B6BF-04172BF47AF4}" srcOrd="0" destOrd="0" presId="urn:microsoft.com/office/officeart/2016/7/layout/VerticalSolidActionList"/>
    <dgm:cxn modelId="{D3F6A62A-6459-4BFC-82C1-B194A64DAEF0}" srcId="{E604873E-34D9-4011-B823-45C4AD2A9FC6}" destId="{4971AC50-A88E-4E33-87F8-FCEAC805564B}" srcOrd="3" destOrd="0" parTransId="{C9196550-5E95-4357-8451-1D9A3E9B9887}" sibTransId="{5851B56B-AA5B-4350-B325-A26109F66599}"/>
    <dgm:cxn modelId="{974143E5-F97B-46EC-BF8B-1BE68E1266DC}" srcId="{4971AC50-A88E-4E33-87F8-FCEAC805564B}" destId="{B70A8EE9-B04A-475F-A55E-C7EC9716492A}" srcOrd="0" destOrd="0" parTransId="{827B8979-53B0-4D04-AFD4-E95ECE158F29}" sibTransId="{EF80220B-B1BA-4812-A85D-99163E525C87}"/>
    <dgm:cxn modelId="{200C5ABA-B1E5-4FC5-BE5C-B5ED0A904310}" type="presOf" srcId="{20D34FCC-0F35-496C-B2E7-3FBCA3E29C37}" destId="{4D5C7974-A795-48A7-B52E-F5C942820288}" srcOrd="0" destOrd="0" presId="urn:microsoft.com/office/officeart/2016/7/layout/VerticalSolidActionList"/>
    <dgm:cxn modelId="{97993EA3-CE7B-4009-B7CE-BFB111FBE521}" srcId="{E604873E-34D9-4011-B823-45C4AD2A9FC6}" destId="{D0C06EB0-D7EF-45E3-95AD-C3986984C27E}" srcOrd="0" destOrd="0" parTransId="{0BB155BD-DA20-44C2-8CB4-CB3D3770A527}" sibTransId="{6F918279-79F1-4A08-BB84-2DE055676D74}"/>
    <dgm:cxn modelId="{8F51CEF3-D7F7-4496-8E39-A74D3407581F}" srcId="{406B4493-A90D-40A8-B02D-BA06CB04BF3C}" destId="{20D34FCC-0F35-496C-B2E7-3FBCA3E29C37}" srcOrd="0" destOrd="0" parTransId="{CE74B72C-B89D-46FE-831F-2D7619996546}" sibTransId="{927D4900-D936-4E0F-AEA8-71096C4E0FED}"/>
    <dgm:cxn modelId="{772475DB-F44B-46E1-9B8A-0B35795CA061}" type="presOf" srcId="{4971AC50-A88E-4E33-87F8-FCEAC805564B}" destId="{B19B8804-949E-4487-AA32-AC37097720EF}" srcOrd="0" destOrd="0" presId="urn:microsoft.com/office/officeart/2016/7/layout/VerticalSolidActionList"/>
    <dgm:cxn modelId="{BA6C0209-CD79-4E1E-A94A-1E0A48B8FE78}" type="presOf" srcId="{D0C06EB0-D7EF-45E3-95AD-C3986984C27E}" destId="{34FEB105-B776-4487-B325-1D27EC549A24}" srcOrd="0" destOrd="0" presId="urn:microsoft.com/office/officeart/2016/7/layout/VerticalSolidActionList"/>
    <dgm:cxn modelId="{BB817C1D-C704-4FCA-AF89-E038514CD5A1}" type="presOf" srcId="{4E599684-CBE7-4BF6-B041-7B59A5AE3CF2}" destId="{B66D262A-F865-4259-95A1-9EB1B919CD1B}" srcOrd="0" destOrd="0" presId="urn:microsoft.com/office/officeart/2016/7/layout/VerticalSolidActionList"/>
    <dgm:cxn modelId="{F712E336-0730-4454-AAED-A8EC704ECFC8}" srcId="{E604873E-34D9-4011-B823-45C4AD2A9FC6}" destId="{406B4493-A90D-40A8-B02D-BA06CB04BF3C}" srcOrd="1" destOrd="0" parTransId="{2E2A0F75-F224-4A80-ACB5-1C4956E37E23}" sibTransId="{B6B5896F-38E7-450F-A826-9964A8F0DE0E}"/>
    <dgm:cxn modelId="{1802D984-EB76-4C48-AC3B-94BA8DFE0C3F}" srcId="{E604873E-34D9-4011-B823-45C4AD2A9FC6}" destId="{71A30621-5A5F-43B0-84EC-C33507890165}" srcOrd="2" destOrd="0" parTransId="{F93F53F9-4EA9-4B69-AEBB-EC08A304AE3E}" sibTransId="{BC9647A5-897E-4509-8E60-0A1FA7E561EE}"/>
    <dgm:cxn modelId="{0B3F1F64-B05C-458F-979E-A758C58A2B18}" type="presOf" srcId="{B70A8EE9-B04A-475F-A55E-C7EC9716492A}" destId="{3F886A0A-9141-469F-8B6D-B88028484CD3}" srcOrd="0" destOrd="0" presId="urn:microsoft.com/office/officeart/2016/7/layout/VerticalSolidActionList"/>
    <dgm:cxn modelId="{81790FD1-2D53-4865-A0A7-56675E543AD6}" type="presOf" srcId="{09823A41-36EE-4ED8-8E4C-1FC3E9B9DA38}" destId="{164ED0FA-26F6-4C9F-976A-2ABE236D7006}" srcOrd="0" destOrd="0" presId="urn:microsoft.com/office/officeart/2016/7/layout/VerticalSolidActionList"/>
    <dgm:cxn modelId="{1E82E8AA-B86E-4FB3-8B31-3818CFC05F23}" type="presParOf" srcId="{A2C61F01-DCEA-4CB9-B6BF-04172BF47AF4}" destId="{0B39B1BC-77ED-436A-8AB7-F2C5AE425EBB}" srcOrd="0" destOrd="0" presId="urn:microsoft.com/office/officeart/2016/7/layout/VerticalSolidActionList"/>
    <dgm:cxn modelId="{389114A7-BF0C-41AA-BB00-250C9EF4C2AA}" type="presParOf" srcId="{0B39B1BC-77ED-436A-8AB7-F2C5AE425EBB}" destId="{34FEB105-B776-4487-B325-1D27EC549A24}" srcOrd="0" destOrd="0" presId="urn:microsoft.com/office/officeart/2016/7/layout/VerticalSolidActionList"/>
    <dgm:cxn modelId="{34C5B520-4A9E-46CE-82BF-CFD4D2F80E1E}" type="presParOf" srcId="{0B39B1BC-77ED-436A-8AB7-F2C5AE425EBB}" destId="{B66D262A-F865-4259-95A1-9EB1B919CD1B}" srcOrd="1" destOrd="0" presId="urn:microsoft.com/office/officeart/2016/7/layout/VerticalSolidActionList"/>
    <dgm:cxn modelId="{3490CBBA-D6CD-4542-8911-3F805EB6B458}" type="presParOf" srcId="{A2C61F01-DCEA-4CB9-B6BF-04172BF47AF4}" destId="{98098465-00BF-436E-AF19-5F8728226E48}" srcOrd="1" destOrd="0" presId="urn:microsoft.com/office/officeart/2016/7/layout/VerticalSolidActionList"/>
    <dgm:cxn modelId="{2649F7FB-7885-43A5-9215-7FE2F1004760}" type="presParOf" srcId="{A2C61F01-DCEA-4CB9-B6BF-04172BF47AF4}" destId="{047EB2EC-0C3D-429B-9F70-A3967AFDF18C}" srcOrd="2" destOrd="0" presId="urn:microsoft.com/office/officeart/2016/7/layout/VerticalSolidActionList"/>
    <dgm:cxn modelId="{5B743BD2-B65B-4F3B-B5CF-0BA83200BCE9}" type="presParOf" srcId="{047EB2EC-0C3D-429B-9F70-A3967AFDF18C}" destId="{16D873E1-E25B-4EA6-94E6-D0D66E30CE32}" srcOrd="0" destOrd="0" presId="urn:microsoft.com/office/officeart/2016/7/layout/VerticalSolidActionList"/>
    <dgm:cxn modelId="{78229B79-AA5E-49AB-9C66-B0F7FD1BB7B3}" type="presParOf" srcId="{047EB2EC-0C3D-429B-9F70-A3967AFDF18C}" destId="{4D5C7974-A795-48A7-B52E-F5C942820288}" srcOrd="1" destOrd="0" presId="urn:microsoft.com/office/officeart/2016/7/layout/VerticalSolidActionList"/>
    <dgm:cxn modelId="{EB7762FC-E8C6-4DEE-81ED-6AB61BD423A7}" type="presParOf" srcId="{A2C61F01-DCEA-4CB9-B6BF-04172BF47AF4}" destId="{4177D0C8-7868-4BDA-8EC9-525810BDABD1}" srcOrd="3" destOrd="0" presId="urn:microsoft.com/office/officeart/2016/7/layout/VerticalSolidActionList"/>
    <dgm:cxn modelId="{57BBA45B-0ED6-4C93-A636-EE017E474736}" type="presParOf" srcId="{A2C61F01-DCEA-4CB9-B6BF-04172BF47AF4}" destId="{EF7A21B8-06D2-4BB0-B252-BA1038C950CB}" srcOrd="4" destOrd="0" presId="urn:microsoft.com/office/officeart/2016/7/layout/VerticalSolidActionList"/>
    <dgm:cxn modelId="{9ECE3239-5B36-4BEF-A3F5-861451FB4154}" type="presParOf" srcId="{EF7A21B8-06D2-4BB0-B252-BA1038C950CB}" destId="{E6A5ECEA-F3EC-4E7A-A7FF-1AA9856BC849}" srcOrd="0" destOrd="0" presId="urn:microsoft.com/office/officeart/2016/7/layout/VerticalSolidActionList"/>
    <dgm:cxn modelId="{1700F72A-B5E0-43FD-8236-A7BA61146606}" type="presParOf" srcId="{EF7A21B8-06D2-4BB0-B252-BA1038C950CB}" destId="{164ED0FA-26F6-4C9F-976A-2ABE236D7006}" srcOrd="1" destOrd="0" presId="urn:microsoft.com/office/officeart/2016/7/layout/VerticalSolidActionList"/>
    <dgm:cxn modelId="{F354B768-C527-428F-950D-7BFE614D9262}" type="presParOf" srcId="{A2C61F01-DCEA-4CB9-B6BF-04172BF47AF4}" destId="{562CF5B3-E2B0-48CD-AD54-6251FA1BE725}" srcOrd="5" destOrd="0" presId="urn:microsoft.com/office/officeart/2016/7/layout/VerticalSolidActionList"/>
    <dgm:cxn modelId="{5B07ACFB-DC8E-49F0-888C-EFE793A29825}" type="presParOf" srcId="{A2C61F01-DCEA-4CB9-B6BF-04172BF47AF4}" destId="{816582A3-F20A-4EC6-BD40-727284492EFF}" srcOrd="6" destOrd="0" presId="urn:microsoft.com/office/officeart/2016/7/layout/VerticalSolidActionList"/>
    <dgm:cxn modelId="{305B8158-ED7F-470F-8537-CDD5380E383C}" type="presParOf" srcId="{816582A3-F20A-4EC6-BD40-727284492EFF}" destId="{B19B8804-949E-4487-AA32-AC37097720EF}" srcOrd="0" destOrd="0" presId="urn:microsoft.com/office/officeart/2016/7/layout/VerticalSolidActionList"/>
    <dgm:cxn modelId="{558EE635-039F-44D1-9212-94D79D295C57}" type="presParOf" srcId="{816582A3-F20A-4EC6-BD40-727284492EFF}" destId="{3F886A0A-9141-469F-8B6D-B88028484CD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04873E-34D9-4011-B823-45C4AD2A9FC6}"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D0C06EB0-D7EF-45E3-95AD-C3986984C27E}">
      <dgm:prSet phldrT="[Text]" phldr="0"/>
      <dgm:spPr/>
      <dgm:t>
        <a:bodyPr/>
        <a:lstStyle/>
        <a:p>
          <a:pPr>
            <a:defRPr b="1"/>
          </a:pPr>
          <a:r>
            <a:rPr lang="en-US" dirty="0">
              <a:latin typeface="Seaford" panose="00000500000000000000" pitchFamily="2" charset="0"/>
            </a:rPr>
            <a:t>Addiction Recovery</a:t>
          </a:r>
        </a:p>
      </dgm:t>
    </dgm:pt>
    <dgm:pt modelId="{0BB155BD-DA20-44C2-8CB4-CB3D3770A527}" type="parTrans" cxnId="{97993EA3-CE7B-4009-B7CE-BFB111FBE521}">
      <dgm:prSet/>
      <dgm:spPr/>
      <dgm:t>
        <a:bodyPr/>
        <a:lstStyle/>
        <a:p>
          <a:endParaRPr lang="en-US"/>
        </a:p>
      </dgm:t>
    </dgm:pt>
    <dgm:pt modelId="{6F918279-79F1-4A08-BB84-2DE055676D74}" type="sibTrans" cxnId="{97993EA3-CE7B-4009-B7CE-BFB111FBE521}">
      <dgm:prSet/>
      <dgm:spPr/>
      <dgm:t>
        <a:bodyPr/>
        <a:lstStyle/>
        <a:p>
          <a:endParaRPr lang="en-US"/>
        </a:p>
      </dgm:t>
    </dgm:pt>
    <dgm:pt modelId="{4E599684-CBE7-4BF6-B041-7B59A5AE3CF2}">
      <dgm:prSet phldrT="[Text]"/>
      <dgm:spPr/>
      <dgm:t>
        <a:bodyPr/>
        <a:lstStyle/>
        <a:p>
          <a:r>
            <a:rPr lang="en-US" b="0" i="0" u="none" dirty="0">
              <a:latin typeface="Seaford" panose="00000500000000000000" pitchFamily="2" charset="0"/>
            </a:rPr>
            <a:t>Medication-Assisted Treatment Distribution and other opioid Related Treatment</a:t>
          </a:r>
          <a:endParaRPr lang="en-US" dirty="0">
            <a:latin typeface="Seaford" panose="00000500000000000000" pitchFamily="2" charset="0"/>
          </a:endParaRPr>
        </a:p>
      </dgm:t>
    </dgm:pt>
    <dgm:pt modelId="{A8AAC60B-A805-4BF6-9EA5-E87AC2902868}" type="parTrans" cxnId="{841D665D-B707-471F-BD09-964D3951145A}">
      <dgm:prSet/>
      <dgm:spPr/>
      <dgm:t>
        <a:bodyPr/>
        <a:lstStyle/>
        <a:p>
          <a:endParaRPr lang="en-US"/>
        </a:p>
      </dgm:t>
    </dgm:pt>
    <dgm:pt modelId="{BF909935-A6E2-4FB3-A57D-3F1AE3109B2D}" type="sibTrans" cxnId="{841D665D-B707-471F-BD09-964D3951145A}">
      <dgm:prSet/>
      <dgm:spPr/>
      <dgm:t>
        <a:bodyPr/>
        <a:lstStyle/>
        <a:p>
          <a:endParaRPr lang="en-US"/>
        </a:p>
      </dgm:t>
    </dgm:pt>
    <dgm:pt modelId="{4B3BEF5E-080D-4FEE-B522-70B46FFD0660}">
      <dgm:prSet phldrT="[Text]" phldr="0"/>
      <dgm:spPr/>
      <dgm:t>
        <a:bodyPr/>
        <a:lstStyle/>
        <a:p>
          <a:pPr>
            <a:defRPr b="1"/>
          </a:pPr>
          <a:r>
            <a:rPr lang="en-US" dirty="0">
              <a:latin typeface="Seaford" panose="00000500000000000000" pitchFamily="2" charset="0"/>
            </a:rPr>
            <a:t>Pregnant and Postpartum</a:t>
          </a:r>
        </a:p>
      </dgm:t>
    </dgm:pt>
    <dgm:pt modelId="{06017295-6984-41E0-8693-8EB293EF8566}" type="parTrans" cxnId="{9A613993-1976-4C90-B719-959774EC46C8}">
      <dgm:prSet/>
      <dgm:spPr/>
      <dgm:t>
        <a:bodyPr/>
        <a:lstStyle/>
        <a:p>
          <a:endParaRPr lang="en-US"/>
        </a:p>
      </dgm:t>
    </dgm:pt>
    <dgm:pt modelId="{39F905D4-BCDD-42A3-91CF-0746D3124C5E}" type="sibTrans" cxnId="{9A613993-1976-4C90-B719-959774EC46C8}">
      <dgm:prSet/>
      <dgm:spPr/>
      <dgm:t>
        <a:bodyPr/>
        <a:lstStyle/>
        <a:p>
          <a:endParaRPr lang="en-US"/>
        </a:p>
      </dgm:t>
    </dgm:pt>
    <dgm:pt modelId="{DB8AF9DD-B1C3-4C20-BD21-C6C7FF671A92}">
      <dgm:prSet phldrT="[Text]"/>
      <dgm:spPr/>
      <dgm:t>
        <a:bodyPr/>
        <a:lstStyle/>
        <a:p>
          <a:r>
            <a:rPr lang="en-US" b="0" i="0" u="none" dirty="0">
              <a:latin typeface="Seaford" panose="00000500000000000000" pitchFamily="2" charset="0"/>
            </a:rPr>
            <a:t>Agencies to provide screenings, intervention, and referral services to treatment</a:t>
          </a:r>
          <a:endParaRPr lang="en-US" dirty="0">
            <a:latin typeface="Seaford" panose="00000500000000000000" pitchFamily="2" charset="0"/>
          </a:endParaRPr>
        </a:p>
      </dgm:t>
    </dgm:pt>
    <dgm:pt modelId="{DF70DEA5-E7DD-4AA9-B1CC-992432C16744}" type="parTrans" cxnId="{D6373D48-D8B0-4539-A4A4-81DB907C07C1}">
      <dgm:prSet/>
      <dgm:spPr/>
      <dgm:t>
        <a:bodyPr/>
        <a:lstStyle/>
        <a:p>
          <a:endParaRPr lang="en-US"/>
        </a:p>
      </dgm:t>
    </dgm:pt>
    <dgm:pt modelId="{428A9B80-64FA-44ED-87FF-F7A0D539842F}" type="sibTrans" cxnId="{D6373D48-D8B0-4539-A4A4-81DB907C07C1}">
      <dgm:prSet/>
      <dgm:spPr/>
      <dgm:t>
        <a:bodyPr/>
        <a:lstStyle/>
        <a:p>
          <a:endParaRPr lang="en-US"/>
        </a:p>
      </dgm:t>
    </dgm:pt>
    <dgm:pt modelId="{406B4493-A90D-40A8-B02D-BA06CB04BF3C}">
      <dgm:prSet phldrT="[Text]" phldr="0"/>
      <dgm:spPr/>
      <dgm:t>
        <a:bodyPr/>
        <a:lstStyle/>
        <a:p>
          <a:pPr>
            <a:defRPr b="1"/>
          </a:pPr>
          <a:r>
            <a:rPr lang="en-US" dirty="0">
              <a:latin typeface="Seaford" panose="00000500000000000000" pitchFamily="2" charset="0"/>
            </a:rPr>
            <a:t>Wrap Around Services</a:t>
          </a:r>
        </a:p>
      </dgm:t>
    </dgm:pt>
    <dgm:pt modelId="{2E2A0F75-F224-4A80-ACB5-1C4956E37E23}" type="parTrans" cxnId="{F712E336-0730-4454-AAED-A8EC704ECFC8}">
      <dgm:prSet/>
      <dgm:spPr/>
      <dgm:t>
        <a:bodyPr/>
        <a:lstStyle/>
        <a:p>
          <a:endParaRPr lang="en-US"/>
        </a:p>
      </dgm:t>
    </dgm:pt>
    <dgm:pt modelId="{B6B5896F-38E7-450F-A826-9964A8F0DE0E}" type="sibTrans" cxnId="{F712E336-0730-4454-AAED-A8EC704ECFC8}">
      <dgm:prSet/>
      <dgm:spPr/>
      <dgm:t>
        <a:bodyPr/>
        <a:lstStyle/>
        <a:p>
          <a:endParaRPr lang="en-US"/>
        </a:p>
      </dgm:t>
    </dgm:pt>
    <dgm:pt modelId="{20D34FCC-0F35-496C-B2E7-3FBCA3E29C37}">
      <dgm:prSet phldrT="[Text]"/>
      <dgm:spPr/>
      <dgm:t>
        <a:bodyPr/>
        <a:lstStyle/>
        <a:p>
          <a:r>
            <a:rPr lang="en-US" b="0" i="0" u="none" dirty="0">
              <a:latin typeface="Seaford" panose="00000500000000000000" pitchFamily="2" charset="0"/>
            </a:rPr>
            <a:t>support to individuals with housing, transportation, job placement/training, childcare</a:t>
          </a:r>
          <a:endParaRPr lang="en-US" dirty="0">
            <a:latin typeface="Seaford" panose="00000500000000000000" pitchFamily="2" charset="0"/>
          </a:endParaRPr>
        </a:p>
      </dgm:t>
    </dgm:pt>
    <dgm:pt modelId="{CE74B72C-B89D-46FE-831F-2D7619996546}" type="parTrans" cxnId="{8F51CEF3-D7F7-4496-8E39-A74D3407581F}">
      <dgm:prSet/>
      <dgm:spPr/>
      <dgm:t>
        <a:bodyPr/>
        <a:lstStyle/>
        <a:p>
          <a:endParaRPr lang="en-US"/>
        </a:p>
      </dgm:t>
    </dgm:pt>
    <dgm:pt modelId="{927D4900-D936-4E0F-AEA8-71096C4E0FED}" type="sibTrans" cxnId="{8F51CEF3-D7F7-4496-8E39-A74D3407581F}">
      <dgm:prSet/>
      <dgm:spPr/>
      <dgm:t>
        <a:bodyPr/>
        <a:lstStyle/>
        <a:p>
          <a:endParaRPr lang="en-US"/>
        </a:p>
      </dgm:t>
    </dgm:pt>
    <dgm:pt modelId="{71A30621-5A5F-43B0-84EC-C33507890165}">
      <dgm:prSet phldrT="[Text]" phldr="0"/>
      <dgm:spPr/>
      <dgm:t>
        <a:bodyPr/>
        <a:lstStyle/>
        <a:p>
          <a:pPr>
            <a:defRPr b="1"/>
          </a:pPr>
          <a:r>
            <a:rPr lang="en-US" dirty="0">
              <a:latin typeface="Seaford" panose="00000500000000000000" pitchFamily="2" charset="0"/>
            </a:rPr>
            <a:t>Connections to Care</a:t>
          </a:r>
        </a:p>
      </dgm:t>
    </dgm:pt>
    <dgm:pt modelId="{F93F53F9-4EA9-4B69-AEBB-EC08A304AE3E}" type="parTrans" cxnId="{1802D984-EB76-4C48-AC3B-94BA8DFE0C3F}">
      <dgm:prSet/>
      <dgm:spPr/>
      <dgm:t>
        <a:bodyPr/>
        <a:lstStyle/>
        <a:p>
          <a:endParaRPr lang="en-US"/>
        </a:p>
      </dgm:t>
    </dgm:pt>
    <dgm:pt modelId="{BC9647A5-897E-4509-8E60-0A1FA7E561EE}" type="sibTrans" cxnId="{1802D984-EB76-4C48-AC3B-94BA8DFE0C3F}">
      <dgm:prSet/>
      <dgm:spPr/>
      <dgm:t>
        <a:bodyPr/>
        <a:lstStyle/>
        <a:p>
          <a:endParaRPr lang="en-US"/>
        </a:p>
      </dgm:t>
    </dgm:pt>
    <dgm:pt modelId="{09823A41-36EE-4ED8-8E4C-1FC3E9B9DA38}">
      <dgm:prSet phldrT="[Text]"/>
      <dgm:spPr/>
      <dgm:t>
        <a:bodyPr/>
        <a:lstStyle/>
        <a:p>
          <a:r>
            <a:rPr lang="en-US" dirty="0">
              <a:latin typeface="Seaford" panose="00000500000000000000" pitchFamily="2" charset="0"/>
            </a:rPr>
            <a:t>Health Screenings</a:t>
          </a:r>
        </a:p>
      </dgm:t>
    </dgm:pt>
    <dgm:pt modelId="{F244D039-067D-4FE3-9A79-1977435DEDCA}" type="parTrans" cxnId="{4123380D-BF06-47D5-BB37-27F94B9CD2B5}">
      <dgm:prSet/>
      <dgm:spPr/>
      <dgm:t>
        <a:bodyPr/>
        <a:lstStyle/>
        <a:p>
          <a:endParaRPr lang="en-US"/>
        </a:p>
      </dgm:t>
    </dgm:pt>
    <dgm:pt modelId="{8919468E-A735-45AD-9C8C-4DD1ED80DA14}" type="sibTrans" cxnId="{4123380D-BF06-47D5-BB37-27F94B9CD2B5}">
      <dgm:prSet/>
      <dgm:spPr/>
      <dgm:t>
        <a:bodyPr/>
        <a:lstStyle/>
        <a:p>
          <a:endParaRPr lang="en-US"/>
        </a:p>
      </dgm:t>
    </dgm:pt>
    <dgm:pt modelId="{0986E72D-EE09-4E63-A668-45DAD12F031F}">
      <dgm:prSet phldrT="[Text]"/>
      <dgm:spPr/>
      <dgm:t>
        <a:bodyPr/>
        <a:lstStyle/>
        <a:p>
          <a:r>
            <a:rPr lang="en-US" dirty="0">
              <a:latin typeface="Seaford" panose="00000500000000000000" pitchFamily="2" charset="0"/>
            </a:rPr>
            <a:t>Mental Health</a:t>
          </a:r>
        </a:p>
      </dgm:t>
    </dgm:pt>
    <dgm:pt modelId="{7846329F-2221-4A53-BF92-58A720E3F144}" type="parTrans" cxnId="{1D5E0DF7-B740-4C09-89A1-5889B5AA62BA}">
      <dgm:prSet/>
      <dgm:spPr/>
      <dgm:t>
        <a:bodyPr/>
        <a:lstStyle/>
        <a:p>
          <a:endParaRPr lang="en-US"/>
        </a:p>
      </dgm:t>
    </dgm:pt>
    <dgm:pt modelId="{F91A828D-789E-4D41-8B32-BCA1CE9DECE8}" type="sibTrans" cxnId="{1D5E0DF7-B740-4C09-89A1-5889B5AA62BA}">
      <dgm:prSet/>
      <dgm:spPr/>
      <dgm:t>
        <a:bodyPr/>
        <a:lstStyle/>
        <a:p>
          <a:endParaRPr lang="en-US"/>
        </a:p>
      </dgm:t>
    </dgm:pt>
    <dgm:pt modelId="{1BC9A712-E770-4F7A-8D36-823B6AA7CEF3}">
      <dgm:prSet phldrT="[Text]"/>
      <dgm:spPr/>
      <dgm:t>
        <a:bodyPr/>
        <a:lstStyle/>
        <a:p>
          <a:r>
            <a:rPr lang="en-US" dirty="0">
              <a:latin typeface="Seaford" panose="00000500000000000000" pitchFamily="2" charset="0"/>
            </a:rPr>
            <a:t>Recovery Coaches</a:t>
          </a:r>
        </a:p>
      </dgm:t>
    </dgm:pt>
    <dgm:pt modelId="{98DD6923-459F-4C0F-839D-A049CB8D9FB5}" type="parTrans" cxnId="{04AEE2CE-16D8-4328-98CC-55C2FF6DD1B2}">
      <dgm:prSet/>
      <dgm:spPr/>
      <dgm:t>
        <a:bodyPr/>
        <a:lstStyle/>
        <a:p>
          <a:endParaRPr lang="en-US"/>
        </a:p>
      </dgm:t>
    </dgm:pt>
    <dgm:pt modelId="{9F5D413D-4CE0-43CC-AEEB-127B1FC9132B}" type="sibTrans" cxnId="{04AEE2CE-16D8-4328-98CC-55C2FF6DD1B2}">
      <dgm:prSet/>
      <dgm:spPr/>
      <dgm:t>
        <a:bodyPr/>
        <a:lstStyle/>
        <a:p>
          <a:endParaRPr lang="en-US"/>
        </a:p>
      </dgm:t>
    </dgm:pt>
    <dgm:pt modelId="{93846577-652B-439F-9366-2905AE193D6C}">
      <dgm:prSet phldrT="[Text]"/>
      <dgm:spPr/>
      <dgm:t>
        <a:bodyPr/>
        <a:lstStyle/>
        <a:p>
          <a:r>
            <a:rPr lang="en-US" dirty="0">
              <a:latin typeface="Seaford" panose="00000500000000000000" pitchFamily="2" charset="0"/>
            </a:rPr>
            <a:t>Case Management-start to finish</a:t>
          </a:r>
        </a:p>
      </dgm:t>
    </dgm:pt>
    <dgm:pt modelId="{208CA998-2548-4441-ADAC-10607C99732E}" type="parTrans" cxnId="{70014640-E09C-4E78-B3DC-6DEBF4EF228A}">
      <dgm:prSet/>
      <dgm:spPr/>
      <dgm:t>
        <a:bodyPr/>
        <a:lstStyle/>
        <a:p>
          <a:endParaRPr lang="en-US"/>
        </a:p>
      </dgm:t>
    </dgm:pt>
    <dgm:pt modelId="{088CF4E1-3F1B-4180-8014-D1C0B4AF2EF3}" type="sibTrans" cxnId="{70014640-E09C-4E78-B3DC-6DEBF4EF228A}">
      <dgm:prSet/>
      <dgm:spPr/>
      <dgm:t>
        <a:bodyPr/>
        <a:lstStyle/>
        <a:p>
          <a:endParaRPr lang="en-US"/>
        </a:p>
      </dgm:t>
    </dgm:pt>
    <dgm:pt modelId="{03D868C7-C0BC-4E5F-95B5-F4D72F00821E}" type="pres">
      <dgm:prSet presAssocID="{E604873E-34D9-4011-B823-45C4AD2A9FC6}" presName="CompostProcess" presStyleCnt="0">
        <dgm:presLayoutVars>
          <dgm:dir/>
          <dgm:resizeHandles val="exact"/>
        </dgm:presLayoutVars>
      </dgm:prSet>
      <dgm:spPr/>
      <dgm:t>
        <a:bodyPr/>
        <a:lstStyle/>
        <a:p>
          <a:endParaRPr lang="en-US"/>
        </a:p>
      </dgm:t>
    </dgm:pt>
    <dgm:pt modelId="{FF9808A7-19DC-45BA-8473-3C364BE28A96}" type="pres">
      <dgm:prSet presAssocID="{E604873E-34D9-4011-B823-45C4AD2A9FC6}" presName="arrow" presStyleLbl="bgShp" presStyleIdx="0" presStyleCnt="1"/>
      <dgm:spPr/>
    </dgm:pt>
    <dgm:pt modelId="{1CAB6AB7-1E9E-41D2-BCB9-5CD8A4012B31}" type="pres">
      <dgm:prSet presAssocID="{E604873E-34D9-4011-B823-45C4AD2A9FC6}" presName="linearProcess" presStyleCnt="0"/>
      <dgm:spPr/>
    </dgm:pt>
    <dgm:pt modelId="{885AC5C2-1990-4895-A5F5-AA90D1ABC0E5}" type="pres">
      <dgm:prSet presAssocID="{D0C06EB0-D7EF-45E3-95AD-C3986984C27E}" presName="textNode" presStyleLbl="node1" presStyleIdx="0" presStyleCnt="4">
        <dgm:presLayoutVars>
          <dgm:bulletEnabled val="1"/>
        </dgm:presLayoutVars>
      </dgm:prSet>
      <dgm:spPr/>
      <dgm:t>
        <a:bodyPr/>
        <a:lstStyle/>
        <a:p>
          <a:endParaRPr lang="en-US"/>
        </a:p>
      </dgm:t>
    </dgm:pt>
    <dgm:pt modelId="{B8AB6A7E-04CA-4219-8C60-862AEA2F9F60}" type="pres">
      <dgm:prSet presAssocID="{6F918279-79F1-4A08-BB84-2DE055676D74}" presName="sibTrans" presStyleCnt="0"/>
      <dgm:spPr/>
    </dgm:pt>
    <dgm:pt modelId="{AECC45CE-7E28-4D98-8C2A-EB321B7A2CE6}" type="pres">
      <dgm:prSet presAssocID="{4B3BEF5E-080D-4FEE-B522-70B46FFD0660}" presName="textNode" presStyleLbl="node1" presStyleIdx="1" presStyleCnt="4">
        <dgm:presLayoutVars>
          <dgm:bulletEnabled val="1"/>
        </dgm:presLayoutVars>
      </dgm:prSet>
      <dgm:spPr/>
      <dgm:t>
        <a:bodyPr/>
        <a:lstStyle/>
        <a:p>
          <a:endParaRPr lang="en-US"/>
        </a:p>
      </dgm:t>
    </dgm:pt>
    <dgm:pt modelId="{D783443F-A277-434A-80A7-0D941B2891A5}" type="pres">
      <dgm:prSet presAssocID="{39F905D4-BCDD-42A3-91CF-0746D3124C5E}" presName="sibTrans" presStyleCnt="0"/>
      <dgm:spPr/>
    </dgm:pt>
    <dgm:pt modelId="{E8848760-2579-48CB-B1EE-F219F68A4B0F}" type="pres">
      <dgm:prSet presAssocID="{406B4493-A90D-40A8-B02D-BA06CB04BF3C}" presName="textNode" presStyleLbl="node1" presStyleIdx="2" presStyleCnt="4">
        <dgm:presLayoutVars>
          <dgm:bulletEnabled val="1"/>
        </dgm:presLayoutVars>
      </dgm:prSet>
      <dgm:spPr/>
      <dgm:t>
        <a:bodyPr/>
        <a:lstStyle/>
        <a:p>
          <a:endParaRPr lang="en-US"/>
        </a:p>
      </dgm:t>
    </dgm:pt>
    <dgm:pt modelId="{AF44662B-CF1F-40DA-83AA-75A0B30AEB78}" type="pres">
      <dgm:prSet presAssocID="{B6B5896F-38E7-450F-A826-9964A8F0DE0E}" presName="sibTrans" presStyleCnt="0"/>
      <dgm:spPr/>
    </dgm:pt>
    <dgm:pt modelId="{D371E04B-2B3A-4A7C-B533-AEB62FD53838}" type="pres">
      <dgm:prSet presAssocID="{71A30621-5A5F-43B0-84EC-C33507890165}" presName="textNode" presStyleLbl="node1" presStyleIdx="3" presStyleCnt="4">
        <dgm:presLayoutVars>
          <dgm:bulletEnabled val="1"/>
        </dgm:presLayoutVars>
      </dgm:prSet>
      <dgm:spPr/>
      <dgm:t>
        <a:bodyPr/>
        <a:lstStyle/>
        <a:p>
          <a:endParaRPr lang="en-US"/>
        </a:p>
      </dgm:t>
    </dgm:pt>
  </dgm:ptLst>
  <dgm:cxnLst>
    <dgm:cxn modelId="{C9D610B5-5FD0-42AE-BB81-1B1EA4DD1C5B}" type="presOf" srcId="{4B3BEF5E-080D-4FEE-B522-70B46FFD0660}" destId="{AECC45CE-7E28-4D98-8C2A-EB321B7A2CE6}" srcOrd="0" destOrd="0" presId="urn:microsoft.com/office/officeart/2005/8/layout/hProcess9"/>
    <dgm:cxn modelId="{A2D8DDFD-3466-42CC-BADE-56560DC3D44A}" type="presOf" srcId="{4E599684-CBE7-4BF6-B041-7B59A5AE3CF2}" destId="{885AC5C2-1990-4895-A5F5-AA90D1ABC0E5}" srcOrd="0" destOrd="1" presId="urn:microsoft.com/office/officeart/2005/8/layout/hProcess9"/>
    <dgm:cxn modelId="{9A613993-1976-4C90-B719-959774EC46C8}" srcId="{E604873E-34D9-4011-B823-45C4AD2A9FC6}" destId="{4B3BEF5E-080D-4FEE-B522-70B46FFD0660}" srcOrd="1" destOrd="0" parTransId="{06017295-6984-41E0-8693-8EB293EF8566}" sibTransId="{39F905D4-BCDD-42A3-91CF-0746D3124C5E}"/>
    <dgm:cxn modelId="{841D665D-B707-471F-BD09-964D3951145A}" srcId="{D0C06EB0-D7EF-45E3-95AD-C3986984C27E}" destId="{4E599684-CBE7-4BF6-B041-7B59A5AE3CF2}" srcOrd="0" destOrd="0" parTransId="{A8AAC60B-A805-4BF6-9EA5-E87AC2902868}" sibTransId="{BF909935-A6E2-4FB3-A57D-3F1AE3109B2D}"/>
    <dgm:cxn modelId="{4123380D-BF06-47D5-BB37-27F94B9CD2B5}" srcId="{71A30621-5A5F-43B0-84EC-C33507890165}" destId="{09823A41-36EE-4ED8-8E4C-1FC3E9B9DA38}" srcOrd="0" destOrd="0" parTransId="{F244D039-067D-4FE3-9A79-1977435DEDCA}" sibTransId="{8919468E-A735-45AD-9C8C-4DD1ED80DA14}"/>
    <dgm:cxn modelId="{1D5E0DF7-B740-4C09-89A1-5889B5AA62BA}" srcId="{71A30621-5A5F-43B0-84EC-C33507890165}" destId="{0986E72D-EE09-4E63-A668-45DAD12F031F}" srcOrd="1" destOrd="0" parTransId="{7846329F-2221-4A53-BF92-58A720E3F144}" sibTransId="{F91A828D-789E-4D41-8B32-BCA1CE9DECE8}"/>
    <dgm:cxn modelId="{4F73622C-E5ED-4585-94D3-D2DCC77F7A62}" type="presOf" srcId="{1BC9A712-E770-4F7A-8D36-823B6AA7CEF3}" destId="{D371E04B-2B3A-4A7C-B533-AEB62FD53838}" srcOrd="0" destOrd="3" presId="urn:microsoft.com/office/officeart/2005/8/layout/hProcess9"/>
    <dgm:cxn modelId="{70014640-E09C-4E78-B3DC-6DEBF4EF228A}" srcId="{D0C06EB0-D7EF-45E3-95AD-C3986984C27E}" destId="{93846577-652B-439F-9366-2905AE193D6C}" srcOrd="1" destOrd="0" parTransId="{208CA998-2548-4441-ADAC-10607C99732E}" sibTransId="{088CF4E1-3F1B-4180-8014-D1C0B4AF2EF3}"/>
    <dgm:cxn modelId="{32BF81DB-3D0F-4EB2-B9BE-8E18F58A4D56}" type="presOf" srcId="{DB8AF9DD-B1C3-4C20-BD21-C6C7FF671A92}" destId="{AECC45CE-7E28-4D98-8C2A-EB321B7A2CE6}" srcOrd="0" destOrd="1" presId="urn:microsoft.com/office/officeart/2005/8/layout/hProcess9"/>
    <dgm:cxn modelId="{04AEE2CE-16D8-4328-98CC-55C2FF6DD1B2}" srcId="{71A30621-5A5F-43B0-84EC-C33507890165}" destId="{1BC9A712-E770-4F7A-8D36-823B6AA7CEF3}" srcOrd="2" destOrd="0" parTransId="{98DD6923-459F-4C0F-839D-A049CB8D9FB5}" sibTransId="{9F5D413D-4CE0-43CC-AEEB-127B1FC9132B}"/>
    <dgm:cxn modelId="{97993EA3-CE7B-4009-B7CE-BFB111FBE521}" srcId="{E604873E-34D9-4011-B823-45C4AD2A9FC6}" destId="{D0C06EB0-D7EF-45E3-95AD-C3986984C27E}" srcOrd="0" destOrd="0" parTransId="{0BB155BD-DA20-44C2-8CB4-CB3D3770A527}" sibTransId="{6F918279-79F1-4A08-BB84-2DE055676D74}"/>
    <dgm:cxn modelId="{9CAFAAF3-D5CC-4202-9CB9-1890303D8396}" type="presOf" srcId="{0986E72D-EE09-4E63-A668-45DAD12F031F}" destId="{D371E04B-2B3A-4A7C-B533-AEB62FD53838}" srcOrd="0" destOrd="2" presId="urn:microsoft.com/office/officeart/2005/8/layout/hProcess9"/>
    <dgm:cxn modelId="{8F51CEF3-D7F7-4496-8E39-A74D3407581F}" srcId="{406B4493-A90D-40A8-B02D-BA06CB04BF3C}" destId="{20D34FCC-0F35-496C-B2E7-3FBCA3E29C37}" srcOrd="0" destOrd="0" parTransId="{CE74B72C-B89D-46FE-831F-2D7619996546}" sibTransId="{927D4900-D936-4E0F-AEA8-71096C4E0FED}"/>
    <dgm:cxn modelId="{50E1E9BE-6A92-4F51-9DB4-2E4B337A40B7}" type="presOf" srcId="{09823A41-36EE-4ED8-8E4C-1FC3E9B9DA38}" destId="{D371E04B-2B3A-4A7C-B533-AEB62FD53838}" srcOrd="0" destOrd="1" presId="urn:microsoft.com/office/officeart/2005/8/layout/hProcess9"/>
    <dgm:cxn modelId="{85431328-2772-4978-AEFE-FFF6A32F8C57}" type="presOf" srcId="{E604873E-34D9-4011-B823-45C4AD2A9FC6}" destId="{03D868C7-C0BC-4E5F-95B5-F4D72F00821E}" srcOrd="0" destOrd="0" presId="urn:microsoft.com/office/officeart/2005/8/layout/hProcess9"/>
    <dgm:cxn modelId="{D6373D48-D8B0-4539-A4A4-81DB907C07C1}" srcId="{4B3BEF5E-080D-4FEE-B522-70B46FFD0660}" destId="{DB8AF9DD-B1C3-4C20-BD21-C6C7FF671A92}" srcOrd="0" destOrd="0" parTransId="{DF70DEA5-E7DD-4AA9-B1CC-992432C16744}" sibTransId="{428A9B80-64FA-44ED-87FF-F7A0D539842F}"/>
    <dgm:cxn modelId="{F712E336-0730-4454-AAED-A8EC704ECFC8}" srcId="{E604873E-34D9-4011-B823-45C4AD2A9FC6}" destId="{406B4493-A90D-40A8-B02D-BA06CB04BF3C}" srcOrd="2" destOrd="0" parTransId="{2E2A0F75-F224-4A80-ACB5-1C4956E37E23}" sibTransId="{B6B5896F-38E7-450F-A826-9964A8F0DE0E}"/>
    <dgm:cxn modelId="{1802D984-EB76-4C48-AC3B-94BA8DFE0C3F}" srcId="{E604873E-34D9-4011-B823-45C4AD2A9FC6}" destId="{71A30621-5A5F-43B0-84EC-C33507890165}" srcOrd="3" destOrd="0" parTransId="{F93F53F9-4EA9-4B69-AEBB-EC08A304AE3E}" sibTransId="{BC9647A5-897E-4509-8E60-0A1FA7E561EE}"/>
    <dgm:cxn modelId="{00146397-4E0A-4E8E-990A-D0FB990F3BB0}" type="presOf" srcId="{20D34FCC-0F35-496C-B2E7-3FBCA3E29C37}" destId="{E8848760-2579-48CB-B1EE-F219F68A4B0F}" srcOrd="0" destOrd="1" presId="urn:microsoft.com/office/officeart/2005/8/layout/hProcess9"/>
    <dgm:cxn modelId="{2B9AB587-E4B0-459B-883F-53B00CD6278D}" type="presOf" srcId="{93846577-652B-439F-9366-2905AE193D6C}" destId="{885AC5C2-1990-4895-A5F5-AA90D1ABC0E5}" srcOrd="0" destOrd="2" presId="urn:microsoft.com/office/officeart/2005/8/layout/hProcess9"/>
    <dgm:cxn modelId="{B689E0CA-BF46-49D8-97E5-77E0BC3C344A}" type="presOf" srcId="{406B4493-A90D-40A8-B02D-BA06CB04BF3C}" destId="{E8848760-2579-48CB-B1EE-F219F68A4B0F}" srcOrd="0" destOrd="0" presId="urn:microsoft.com/office/officeart/2005/8/layout/hProcess9"/>
    <dgm:cxn modelId="{A5875A7B-CD6A-4C51-93B0-9C7BF8769931}" type="presOf" srcId="{71A30621-5A5F-43B0-84EC-C33507890165}" destId="{D371E04B-2B3A-4A7C-B533-AEB62FD53838}" srcOrd="0" destOrd="0" presId="urn:microsoft.com/office/officeart/2005/8/layout/hProcess9"/>
    <dgm:cxn modelId="{E9E44885-E8F4-40DD-BB41-104EA7230101}" type="presOf" srcId="{D0C06EB0-D7EF-45E3-95AD-C3986984C27E}" destId="{885AC5C2-1990-4895-A5F5-AA90D1ABC0E5}" srcOrd="0" destOrd="0" presId="urn:microsoft.com/office/officeart/2005/8/layout/hProcess9"/>
    <dgm:cxn modelId="{D45AA66F-49EE-4696-9928-81F31F7DFCF8}" type="presParOf" srcId="{03D868C7-C0BC-4E5F-95B5-F4D72F00821E}" destId="{FF9808A7-19DC-45BA-8473-3C364BE28A96}" srcOrd="0" destOrd="0" presId="urn:microsoft.com/office/officeart/2005/8/layout/hProcess9"/>
    <dgm:cxn modelId="{F2137F7D-0C92-4B9B-A609-57390FD01BC4}" type="presParOf" srcId="{03D868C7-C0BC-4E5F-95B5-F4D72F00821E}" destId="{1CAB6AB7-1E9E-41D2-BCB9-5CD8A4012B31}" srcOrd="1" destOrd="0" presId="urn:microsoft.com/office/officeart/2005/8/layout/hProcess9"/>
    <dgm:cxn modelId="{3AE71090-E0CE-4894-AE74-AFBA6BEC1F16}" type="presParOf" srcId="{1CAB6AB7-1E9E-41D2-BCB9-5CD8A4012B31}" destId="{885AC5C2-1990-4895-A5F5-AA90D1ABC0E5}" srcOrd="0" destOrd="0" presId="urn:microsoft.com/office/officeart/2005/8/layout/hProcess9"/>
    <dgm:cxn modelId="{DF783FFF-98DF-4E50-B16C-ED9B1B41EE33}" type="presParOf" srcId="{1CAB6AB7-1E9E-41D2-BCB9-5CD8A4012B31}" destId="{B8AB6A7E-04CA-4219-8C60-862AEA2F9F60}" srcOrd="1" destOrd="0" presId="urn:microsoft.com/office/officeart/2005/8/layout/hProcess9"/>
    <dgm:cxn modelId="{CFE424AE-4B84-4E79-A2AB-9F99904A0319}" type="presParOf" srcId="{1CAB6AB7-1E9E-41D2-BCB9-5CD8A4012B31}" destId="{AECC45CE-7E28-4D98-8C2A-EB321B7A2CE6}" srcOrd="2" destOrd="0" presId="urn:microsoft.com/office/officeart/2005/8/layout/hProcess9"/>
    <dgm:cxn modelId="{84BC56B7-6459-4209-8D4A-FD8DA728DEEB}" type="presParOf" srcId="{1CAB6AB7-1E9E-41D2-BCB9-5CD8A4012B31}" destId="{D783443F-A277-434A-80A7-0D941B2891A5}" srcOrd="3" destOrd="0" presId="urn:microsoft.com/office/officeart/2005/8/layout/hProcess9"/>
    <dgm:cxn modelId="{E63F2059-F8A7-475C-8A3E-B2D2CEDF7858}" type="presParOf" srcId="{1CAB6AB7-1E9E-41D2-BCB9-5CD8A4012B31}" destId="{E8848760-2579-48CB-B1EE-F219F68A4B0F}" srcOrd="4" destOrd="0" presId="urn:microsoft.com/office/officeart/2005/8/layout/hProcess9"/>
    <dgm:cxn modelId="{EBE9F245-5816-4637-ADD7-0666EEEF4045}" type="presParOf" srcId="{1CAB6AB7-1E9E-41D2-BCB9-5CD8A4012B31}" destId="{AF44662B-CF1F-40DA-83AA-75A0B30AEB78}" srcOrd="5" destOrd="0" presId="urn:microsoft.com/office/officeart/2005/8/layout/hProcess9"/>
    <dgm:cxn modelId="{8103ABD9-29A8-4AF6-A248-C8D4AAAD85BC}" type="presParOf" srcId="{1CAB6AB7-1E9E-41D2-BCB9-5CD8A4012B31}" destId="{D371E04B-2B3A-4A7C-B533-AEB62FD5383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2EEF4-E096-477E-9B1B-BB084C8F2CF3}">
      <dsp:nvSpPr>
        <dsp:cNvPr id="0" name=""/>
        <dsp:cNvSpPr/>
      </dsp:nvSpPr>
      <dsp:spPr>
        <a:xfrm>
          <a:off x="0" y="66842"/>
          <a:ext cx="5906181" cy="5891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defRPr b="1"/>
          </a:pPr>
          <a:r>
            <a:rPr lang="en-US" sz="2100" kern="1200" dirty="0">
              <a:latin typeface="Seaford" panose="00000500000000000000" pitchFamily="2" charset="0"/>
            </a:rPr>
            <a:t>Education-Prevention Programs</a:t>
          </a:r>
        </a:p>
      </dsp:txBody>
      <dsp:txXfrm>
        <a:off x="28762" y="95604"/>
        <a:ext cx="5848657" cy="531674"/>
      </dsp:txXfrm>
    </dsp:sp>
    <dsp:sp modelId="{35A5CE5C-BACF-4942-A6A8-EF61B7535191}">
      <dsp:nvSpPr>
        <dsp:cNvPr id="0" name=""/>
        <dsp:cNvSpPr/>
      </dsp:nvSpPr>
      <dsp:spPr>
        <a:xfrm>
          <a:off x="0" y="656040"/>
          <a:ext cx="5906181" cy="121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ctr" defTabSz="711200">
            <a:lnSpc>
              <a:spcPct val="90000"/>
            </a:lnSpc>
            <a:spcBef>
              <a:spcPct val="0"/>
            </a:spcBef>
            <a:spcAft>
              <a:spcPct val="20000"/>
            </a:spcAft>
            <a:buChar char="••"/>
          </a:pPr>
          <a:endParaRPr lang="en-US" sz="1600" kern="1200" dirty="0"/>
        </a:p>
        <a:p>
          <a:pPr marL="171450" lvl="1" indent="-171450" algn="ctr" defTabSz="711200">
            <a:lnSpc>
              <a:spcPct val="90000"/>
            </a:lnSpc>
            <a:spcBef>
              <a:spcPct val="0"/>
            </a:spcBef>
            <a:spcAft>
              <a:spcPct val="20000"/>
            </a:spcAft>
            <a:buChar char="••"/>
          </a:pPr>
          <a:r>
            <a:rPr lang="en-US" sz="1600" b="0" i="0" u="none" kern="1200" dirty="0">
              <a:latin typeface="Seaford" panose="00000500000000000000" pitchFamily="2" charset="0"/>
            </a:rPr>
            <a:t>School-based, First Responder, Law Enforcement, </a:t>
          </a:r>
          <a:endParaRPr lang="en-US" sz="1600" kern="1200" dirty="0">
            <a:latin typeface="Seaford" panose="00000500000000000000" pitchFamily="2" charset="0"/>
          </a:endParaRPr>
        </a:p>
        <a:p>
          <a:pPr marL="171450" lvl="1" indent="-171450" algn="ctr" defTabSz="711200">
            <a:lnSpc>
              <a:spcPct val="90000"/>
            </a:lnSpc>
            <a:spcBef>
              <a:spcPct val="0"/>
            </a:spcBef>
            <a:spcAft>
              <a:spcPct val="20000"/>
            </a:spcAft>
            <a:buChar char="••"/>
          </a:pPr>
          <a:r>
            <a:rPr lang="en-US" sz="1600" b="0" i="0" u="none" kern="1200" dirty="0">
              <a:latin typeface="Seaford" panose="00000500000000000000" pitchFamily="2" charset="0"/>
            </a:rPr>
            <a:t>community support groups</a:t>
          </a:r>
          <a:endParaRPr lang="en-US" sz="1600" kern="1200" dirty="0">
            <a:latin typeface="Seaford" panose="00000500000000000000" pitchFamily="2" charset="0"/>
          </a:endParaRPr>
        </a:p>
        <a:p>
          <a:pPr marL="171450" lvl="1" indent="-171450" algn="l" defTabSz="711200">
            <a:lnSpc>
              <a:spcPct val="90000"/>
            </a:lnSpc>
            <a:spcBef>
              <a:spcPct val="0"/>
            </a:spcBef>
            <a:spcAft>
              <a:spcPct val="20000"/>
            </a:spcAft>
            <a:buChar char="••"/>
          </a:pPr>
          <a:endParaRPr lang="en-US" sz="1600" kern="1200" dirty="0"/>
        </a:p>
      </dsp:txBody>
      <dsp:txXfrm>
        <a:off x="0" y="656040"/>
        <a:ext cx="5906181" cy="1214055"/>
      </dsp:txXfrm>
    </dsp:sp>
    <dsp:sp modelId="{B5CAB2FD-A304-4136-AF1F-9BEA46A5037A}">
      <dsp:nvSpPr>
        <dsp:cNvPr id="0" name=""/>
        <dsp:cNvSpPr/>
      </dsp:nvSpPr>
      <dsp:spPr>
        <a:xfrm>
          <a:off x="0" y="1870095"/>
          <a:ext cx="5906181" cy="658553"/>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defRPr b="1"/>
          </a:pPr>
          <a:r>
            <a:rPr lang="en-US" sz="2100" kern="1200" dirty="0">
              <a:latin typeface="Seaford" panose="00000500000000000000" pitchFamily="2" charset="0"/>
            </a:rPr>
            <a:t>Evidence-Based Data Collection and Research</a:t>
          </a:r>
        </a:p>
      </dsp:txBody>
      <dsp:txXfrm>
        <a:off x="32148" y="1902243"/>
        <a:ext cx="5841885" cy="594257"/>
      </dsp:txXfrm>
    </dsp:sp>
    <dsp:sp modelId="{60B860F4-5129-4D1E-A6D2-37555C9C3329}">
      <dsp:nvSpPr>
        <dsp:cNvPr id="0" name=""/>
        <dsp:cNvSpPr/>
      </dsp:nvSpPr>
      <dsp:spPr>
        <a:xfrm>
          <a:off x="0" y="2528648"/>
          <a:ext cx="5906181" cy="880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ctr" defTabSz="711200">
            <a:lnSpc>
              <a:spcPct val="90000"/>
            </a:lnSpc>
            <a:spcBef>
              <a:spcPct val="0"/>
            </a:spcBef>
            <a:spcAft>
              <a:spcPct val="20000"/>
            </a:spcAft>
            <a:buChar char="••"/>
          </a:pPr>
          <a:endParaRPr lang="en-US" sz="1600" kern="1200" dirty="0"/>
        </a:p>
        <a:p>
          <a:pPr marL="171450" lvl="1" indent="-171450" algn="ctr" defTabSz="711200">
            <a:lnSpc>
              <a:spcPct val="90000"/>
            </a:lnSpc>
            <a:spcBef>
              <a:spcPct val="0"/>
            </a:spcBef>
            <a:spcAft>
              <a:spcPct val="20000"/>
            </a:spcAft>
            <a:buChar char="••"/>
          </a:pPr>
          <a:r>
            <a:rPr lang="en-US" sz="1600" b="0" i="0" u="none" kern="1200" dirty="0">
              <a:latin typeface="Seaford" panose="00000500000000000000" pitchFamily="2" charset="0"/>
            </a:rPr>
            <a:t>Analyzing the Effectiveness of Abatement Strategies Within WV.</a:t>
          </a:r>
          <a:endParaRPr lang="en-US" sz="1600" kern="1200" dirty="0">
            <a:latin typeface="Seaford" panose="00000500000000000000" pitchFamily="2" charset="0"/>
          </a:endParaRPr>
        </a:p>
      </dsp:txBody>
      <dsp:txXfrm>
        <a:off x="0" y="2528648"/>
        <a:ext cx="5906181" cy="880785"/>
      </dsp:txXfrm>
    </dsp:sp>
    <dsp:sp modelId="{45D6D6F7-BF8A-43D8-B9B8-C60AB1A9F30A}">
      <dsp:nvSpPr>
        <dsp:cNvPr id="0" name=""/>
        <dsp:cNvSpPr/>
      </dsp:nvSpPr>
      <dsp:spPr>
        <a:xfrm>
          <a:off x="0" y="3409433"/>
          <a:ext cx="5906181" cy="611801"/>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defRPr b="1"/>
          </a:pPr>
          <a:r>
            <a:rPr lang="en-US" sz="2100" kern="1200" dirty="0">
              <a:latin typeface="Seaford" panose="00000500000000000000" pitchFamily="2" charset="0"/>
            </a:rPr>
            <a:t>Others ?</a:t>
          </a:r>
        </a:p>
      </dsp:txBody>
      <dsp:txXfrm>
        <a:off x="29866" y="3439299"/>
        <a:ext cx="5846449" cy="552069"/>
      </dsp:txXfrm>
    </dsp:sp>
    <dsp:sp modelId="{ABF358D4-F1EA-4BE1-B2D0-7A56371CDA0A}">
      <dsp:nvSpPr>
        <dsp:cNvPr id="0" name=""/>
        <dsp:cNvSpPr/>
      </dsp:nvSpPr>
      <dsp:spPr>
        <a:xfrm>
          <a:off x="0" y="4021235"/>
          <a:ext cx="5906181"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6670" rIns="149352" bIns="26670" numCol="1" spcCol="1270" anchor="t" anchorCtr="0">
          <a:noAutofit/>
        </a:bodyPr>
        <a:lstStyle/>
        <a:p>
          <a:pPr marL="171450" lvl="1" indent="-171450" algn="ctr" defTabSz="711200">
            <a:lnSpc>
              <a:spcPct val="90000"/>
            </a:lnSpc>
            <a:spcBef>
              <a:spcPct val="0"/>
            </a:spcBef>
            <a:spcAft>
              <a:spcPct val="20000"/>
            </a:spcAft>
            <a:buChar char="••"/>
          </a:pPr>
          <a:endParaRPr lang="en-US" sz="1600" kern="1200" dirty="0"/>
        </a:p>
        <a:p>
          <a:pPr marL="171450" lvl="1" indent="-171450" algn="ctr" defTabSz="711200">
            <a:lnSpc>
              <a:spcPct val="90000"/>
            </a:lnSpc>
            <a:spcBef>
              <a:spcPct val="0"/>
            </a:spcBef>
            <a:spcAft>
              <a:spcPct val="20000"/>
            </a:spcAft>
            <a:buChar char="••"/>
          </a:pPr>
          <a:r>
            <a:rPr lang="en-US" sz="1600" b="0" i="0" u="none" kern="1200" dirty="0">
              <a:latin typeface="Seaford" panose="00000500000000000000" pitchFamily="2" charset="0"/>
            </a:rPr>
            <a:t>Media campaigns, antidrug coalitions, community-based education or intervention services for at-risk families, youth, and adolescents </a:t>
          </a:r>
          <a:endParaRPr lang="en-US" sz="1600" kern="1200" dirty="0">
            <a:latin typeface="Seaford" panose="00000500000000000000" pitchFamily="2" charset="0"/>
          </a:endParaRPr>
        </a:p>
      </dsp:txBody>
      <dsp:txXfrm>
        <a:off x="0" y="4021235"/>
        <a:ext cx="5906181" cy="11426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D262A-F865-4259-95A1-9EB1B919CD1B}">
      <dsp:nvSpPr>
        <dsp:cNvPr id="0" name=""/>
        <dsp:cNvSpPr/>
      </dsp:nvSpPr>
      <dsp:spPr>
        <a:xfrm>
          <a:off x="1997978" y="1816"/>
          <a:ext cx="7991912" cy="94118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5" tIns="239061" rIns="155065" bIns="239061" numCol="1" spcCol="1270" anchor="ctr" anchorCtr="0">
          <a:noAutofit/>
        </a:bodyPr>
        <a:lstStyle/>
        <a:p>
          <a:pPr lvl="0" algn="l" defTabSz="666750">
            <a:lnSpc>
              <a:spcPct val="90000"/>
            </a:lnSpc>
            <a:spcBef>
              <a:spcPct val="0"/>
            </a:spcBef>
            <a:spcAft>
              <a:spcPct val="35000"/>
            </a:spcAft>
          </a:pPr>
          <a:r>
            <a:rPr lang="en-US" sz="1500" b="0" i="0" u="none" kern="1200" dirty="0">
              <a:latin typeface="Seaford" panose="00000500000000000000" pitchFamily="2" charset="0"/>
            </a:rPr>
            <a:t>Support agencies that are already involved in distribution to reverse opioid overdoses. Linkages to care for other appropriate services</a:t>
          </a:r>
          <a:endParaRPr lang="en-US" sz="1500" kern="1200" dirty="0">
            <a:latin typeface="Seaford" panose="00000500000000000000" pitchFamily="2" charset="0"/>
          </a:endParaRPr>
        </a:p>
      </dsp:txBody>
      <dsp:txXfrm>
        <a:off x="1997978" y="1816"/>
        <a:ext cx="7991912" cy="941186"/>
      </dsp:txXfrm>
    </dsp:sp>
    <dsp:sp modelId="{34FEB105-B776-4487-B325-1D27EC549A24}">
      <dsp:nvSpPr>
        <dsp:cNvPr id="0" name=""/>
        <dsp:cNvSpPr/>
      </dsp:nvSpPr>
      <dsp:spPr>
        <a:xfrm>
          <a:off x="0" y="1816"/>
          <a:ext cx="1997978" cy="94118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26" tIns="92968" rIns="105726" bIns="92968" numCol="1" spcCol="1270" anchor="ctr" anchorCtr="0">
          <a:noAutofit/>
        </a:bodyPr>
        <a:lstStyle/>
        <a:p>
          <a:pPr lvl="0" algn="ctr" defTabSz="800100">
            <a:lnSpc>
              <a:spcPct val="90000"/>
            </a:lnSpc>
            <a:spcBef>
              <a:spcPct val="0"/>
            </a:spcBef>
            <a:spcAft>
              <a:spcPct val="35000"/>
            </a:spcAft>
            <a:defRPr b="1"/>
          </a:pPr>
          <a:r>
            <a:rPr lang="en-US" sz="1800" kern="1200" dirty="0">
              <a:latin typeface="Seaford" panose="00000500000000000000" pitchFamily="2" charset="0"/>
            </a:rPr>
            <a:t>Naloxone and Naloxone “Plus”</a:t>
          </a:r>
        </a:p>
      </dsp:txBody>
      <dsp:txXfrm>
        <a:off x="0" y="1816"/>
        <a:ext cx="1997978" cy="941186"/>
      </dsp:txXfrm>
    </dsp:sp>
    <dsp:sp modelId="{4D5C7974-A795-48A7-B52E-F5C942820288}">
      <dsp:nvSpPr>
        <dsp:cNvPr id="0" name=""/>
        <dsp:cNvSpPr/>
      </dsp:nvSpPr>
      <dsp:spPr>
        <a:xfrm>
          <a:off x="1997978" y="999474"/>
          <a:ext cx="7991912" cy="941186"/>
        </a:xfrm>
        <a:prstGeom prst="rect">
          <a:avLst/>
        </a:prstGeom>
        <a:solidFill>
          <a:schemeClr val="accent5">
            <a:tint val="40000"/>
            <a:alpha val="90000"/>
            <a:hueOff val="-7112271"/>
            <a:satOff val="1537"/>
            <a:lumOff val="-625"/>
            <a:alphaOff val="0"/>
          </a:schemeClr>
        </a:solidFill>
        <a:ln w="12700" cap="flat" cmpd="sng" algn="ctr">
          <a:solidFill>
            <a:schemeClr val="accent5">
              <a:tint val="40000"/>
              <a:alpha val="90000"/>
              <a:hueOff val="-7112271"/>
              <a:satOff val="1537"/>
              <a:lumOff val="-6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5" tIns="239061" rIns="155065" bIns="239061" numCol="1" spcCol="1270" anchor="ctr" anchorCtr="0">
          <a:noAutofit/>
        </a:bodyPr>
        <a:lstStyle/>
        <a:p>
          <a:pPr lvl="0" algn="l" defTabSz="666750">
            <a:lnSpc>
              <a:spcPct val="90000"/>
            </a:lnSpc>
            <a:spcBef>
              <a:spcPct val="0"/>
            </a:spcBef>
            <a:spcAft>
              <a:spcPct val="35000"/>
            </a:spcAft>
          </a:pPr>
          <a:r>
            <a:rPr lang="en-US" sz="1500" b="0" i="0" u="none" kern="1200" dirty="0">
              <a:latin typeface="Seaford" panose="00000500000000000000" pitchFamily="2" charset="0"/>
            </a:rPr>
            <a:t>Wellness and support services for responders with secondary trauma associated with opioid-related emergency events. Education for responses involving opioid use disorder. </a:t>
          </a:r>
          <a:endParaRPr lang="en-US" sz="1500" kern="1200" dirty="0">
            <a:latin typeface="Seaford" panose="00000500000000000000" pitchFamily="2" charset="0"/>
          </a:endParaRPr>
        </a:p>
      </dsp:txBody>
      <dsp:txXfrm>
        <a:off x="1997978" y="999474"/>
        <a:ext cx="7991912" cy="941186"/>
      </dsp:txXfrm>
    </dsp:sp>
    <dsp:sp modelId="{16D873E1-E25B-4EA6-94E6-D0D66E30CE32}">
      <dsp:nvSpPr>
        <dsp:cNvPr id="0" name=""/>
        <dsp:cNvSpPr/>
      </dsp:nvSpPr>
      <dsp:spPr>
        <a:xfrm>
          <a:off x="0" y="999474"/>
          <a:ext cx="1997978" cy="941186"/>
        </a:xfrm>
        <a:prstGeom prst="rect">
          <a:avLst/>
        </a:prstGeom>
        <a:solidFill>
          <a:schemeClr val="accent5">
            <a:hueOff val="-7107707"/>
            <a:satOff val="4040"/>
            <a:lumOff val="-3333"/>
            <a:alphaOff val="0"/>
          </a:schemeClr>
        </a:solidFill>
        <a:ln w="12700" cap="flat" cmpd="sng" algn="ctr">
          <a:solidFill>
            <a:schemeClr val="accent5">
              <a:hueOff val="-7107707"/>
              <a:satOff val="4040"/>
              <a:lumOff val="-33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26" tIns="92968" rIns="105726" bIns="92968" numCol="1" spcCol="1270" anchor="ctr" anchorCtr="0">
          <a:noAutofit/>
        </a:bodyPr>
        <a:lstStyle/>
        <a:p>
          <a:pPr lvl="0" algn="ctr" defTabSz="800100">
            <a:lnSpc>
              <a:spcPct val="90000"/>
            </a:lnSpc>
            <a:spcBef>
              <a:spcPct val="0"/>
            </a:spcBef>
            <a:spcAft>
              <a:spcPct val="35000"/>
            </a:spcAft>
            <a:defRPr b="1"/>
          </a:pPr>
          <a:r>
            <a:rPr lang="en-US" sz="1800" kern="1200" dirty="0">
              <a:latin typeface="Seaford" panose="00000500000000000000" pitchFamily="2" charset="0"/>
            </a:rPr>
            <a:t>First Responders</a:t>
          </a:r>
        </a:p>
      </dsp:txBody>
      <dsp:txXfrm>
        <a:off x="0" y="999474"/>
        <a:ext cx="1997978" cy="941186"/>
      </dsp:txXfrm>
    </dsp:sp>
    <dsp:sp modelId="{164ED0FA-26F6-4C9F-976A-2ABE236D7006}">
      <dsp:nvSpPr>
        <dsp:cNvPr id="0" name=""/>
        <dsp:cNvSpPr/>
      </dsp:nvSpPr>
      <dsp:spPr>
        <a:xfrm>
          <a:off x="1997978" y="1997131"/>
          <a:ext cx="7991912" cy="941186"/>
        </a:xfrm>
        <a:prstGeom prst="rect">
          <a:avLst/>
        </a:prstGeom>
        <a:solidFill>
          <a:schemeClr val="accent5">
            <a:tint val="40000"/>
            <a:alpha val="90000"/>
            <a:hueOff val="-14224541"/>
            <a:satOff val="3075"/>
            <a:lumOff val="-1249"/>
            <a:alphaOff val="0"/>
          </a:schemeClr>
        </a:solidFill>
        <a:ln w="12700" cap="flat" cmpd="sng" algn="ctr">
          <a:solidFill>
            <a:schemeClr val="accent5">
              <a:tint val="40000"/>
              <a:alpha val="90000"/>
              <a:hueOff val="-14224541"/>
              <a:satOff val="3075"/>
              <a:lumOff val="-12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5" tIns="239061" rIns="155065" bIns="239061" numCol="1" spcCol="1270" anchor="ctr" anchorCtr="0">
          <a:noAutofit/>
        </a:bodyPr>
        <a:lstStyle/>
        <a:p>
          <a:pPr lvl="0" algn="l" defTabSz="666750">
            <a:lnSpc>
              <a:spcPct val="90000"/>
            </a:lnSpc>
            <a:spcBef>
              <a:spcPct val="0"/>
            </a:spcBef>
            <a:spcAft>
              <a:spcPct val="35000"/>
            </a:spcAft>
          </a:pPr>
          <a:r>
            <a:rPr lang="en-US" sz="1500" kern="1200" dirty="0">
              <a:latin typeface="Seaford" panose="00000500000000000000" pitchFamily="2" charset="0"/>
            </a:rPr>
            <a:t>Support efforts to curtail the sale, distribution, promotion or use of opioids and other drugs, reduce the oversupply of licit and illicit opioids, regional jail fees. </a:t>
          </a:r>
        </a:p>
      </dsp:txBody>
      <dsp:txXfrm>
        <a:off x="1997978" y="1997131"/>
        <a:ext cx="7991912" cy="941186"/>
      </dsp:txXfrm>
    </dsp:sp>
    <dsp:sp modelId="{E6A5ECEA-F3EC-4E7A-A7FF-1AA9856BC849}">
      <dsp:nvSpPr>
        <dsp:cNvPr id="0" name=""/>
        <dsp:cNvSpPr/>
      </dsp:nvSpPr>
      <dsp:spPr>
        <a:xfrm>
          <a:off x="0" y="1997131"/>
          <a:ext cx="1997978" cy="941186"/>
        </a:xfrm>
        <a:prstGeom prst="rect">
          <a:avLst/>
        </a:prstGeom>
        <a:solidFill>
          <a:schemeClr val="accent5">
            <a:hueOff val="-14215414"/>
            <a:satOff val="8079"/>
            <a:lumOff val="-6667"/>
            <a:alphaOff val="0"/>
          </a:schemeClr>
        </a:solidFill>
        <a:ln w="12700" cap="flat" cmpd="sng" algn="ctr">
          <a:solidFill>
            <a:schemeClr val="accent5">
              <a:hueOff val="-14215414"/>
              <a:satOff val="8079"/>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26" tIns="92968" rIns="105726" bIns="92968" numCol="1" spcCol="1270" anchor="ctr" anchorCtr="0">
          <a:noAutofit/>
        </a:bodyPr>
        <a:lstStyle/>
        <a:p>
          <a:pPr lvl="0" algn="ctr" defTabSz="800100">
            <a:lnSpc>
              <a:spcPct val="90000"/>
            </a:lnSpc>
            <a:spcBef>
              <a:spcPct val="0"/>
            </a:spcBef>
            <a:spcAft>
              <a:spcPct val="35000"/>
            </a:spcAft>
            <a:defRPr b="1"/>
          </a:pPr>
          <a:r>
            <a:rPr lang="en-US" sz="1800" kern="1200" dirty="0">
              <a:latin typeface="Seaford" panose="00000500000000000000" pitchFamily="2" charset="0"/>
            </a:rPr>
            <a:t>Law Enforcement</a:t>
          </a:r>
        </a:p>
      </dsp:txBody>
      <dsp:txXfrm>
        <a:off x="0" y="1997131"/>
        <a:ext cx="1997978" cy="941186"/>
      </dsp:txXfrm>
    </dsp:sp>
    <dsp:sp modelId="{3F886A0A-9141-469F-8B6D-B88028484CD3}">
      <dsp:nvSpPr>
        <dsp:cNvPr id="0" name=""/>
        <dsp:cNvSpPr/>
      </dsp:nvSpPr>
      <dsp:spPr>
        <a:xfrm>
          <a:off x="1941974" y="2990911"/>
          <a:ext cx="7991912" cy="941186"/>
        </a:xfrm>
        <a:prstGeom prst="rect">
          <a:avLst/>
        </a:prstGeom>
        <a:solidFill>
          <a:schemeClr val="accent5">
            <a:tint val="40000"/>
            <a:alpha val="90000"/>
            <a:hueOff val="-21336812"/>
            <a:satOff val="4612"/>
            <a:lumOff val="-1874"/>
            <a:alphaOff val="0"/>
          </a:schemeClr>
        </a:solidFill>
        <a:ln w="12700" cap="flat" cmpd="sng" algn="ctr">
          <a:solidFill>
            <a:schemeClr val="accent5">
              <a:tint val="40000"/>
              <a:alpha val="90000"/>
              <a:hueOff val="-21336812"/>
              <a:satOff val="4612"/>
              <a:lumOff val="-18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065" tIns="239061" rIns="155065" bIns="239061" numCol="1" spcCol="1270" anchor="ctr" anchorCtr="0">
          <a:noAutofit/>
        </a:bodyPr>
        <a:lstStyle/>
        <a:p>
          <a:pPr lvl="0" algn="l" defTabSz="666750">
            <a:lnSpc>
              <a:spcPct val="90000"/>
            </a:lnSpc>
            <a:spcBef>
              <a:spcPct val="0"/>
            </a:spcBef>
            <a:spcAft>
              <a:spcPct val="35000"/>
            </a:spcAft>
          </a:pPr>
          <a:r>
            <a:rPr lang="en-US" sz="1500" b="0" i="0" u="sng" kern="1200" dirty="0">
              <a:latin typeface="Seaford" panose="00000500000000000000" pitchFamily="2" charset="0"/>
            </a:rPr>
            <a:t>Case Management from start to finish. </a:t>
          </a:r>
          <a:r>
            <a:rPr lang="en-US" sz="1500" b="0" i="0" u="none" kern="1200" dirty="0">
              <a:latin typeface="Seaford" panose="00000500000000000000" pitchFamily="2" charset="0"/>
            </a:rPr>
            <a:t>Social Workers, Substance Abuse Counselors, Peer Support, Warm Hand-off Services, On Call Teams </a:t>
          </a:r>
          <a:endParaRPr lang="en-US" sz="1500" kern="1200" dirty="0">
            <a:latin typeface="Seaford" panose="00000500000000000000" pitchFamily="2" charset="0"/>
          </a:endParaRPr>
        </a:p>
      </dsp:txBody>
      <dsp:txXfrm>
        <a:off x="1941974" y="2990911"/>
        <a:ext cx="7991912" cy="941186"/>
      </dsp:txXfrm>
    </dsp:sp>
    <dsp:sp modelId="{B19B8804-949E-4487-AA32-AC37097720EF}">
      <dsp:nvSpPr>
        <dsp:cNvPr id="0" name=""/>
        <dsp:cNvSpPr/>
      </dsp:nvSpPr>
      <dsp:spPr>
        <a:xfrm>
          <a:off x="0" y="2994788"/>
          <a:ext cx="1997978" cy="941186"/>
        </a:xfrm>
        <a:prstGeom prst="rect">
          <a:avLst/>
        </a:prstGeom>
        <a:solidFill>
          <a:schemeClr val="accent5">
            <a:hueOff val="-21323121"/>
            <a:satOff val="12119"/>
            <a:lumOff val="-1000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726" tIns="92968" rIns="105726" bIns="92968" numCol="1" spcCol="1270" anchor="ctr" anchorCtr="0">
          <a:noAutofit/>
        </a:bodyPr>
        <a:lstStyle/>
        <a:p>
          <a:pPr lvl="0" algn="ctr" defTabSz="800100">
            <a:lnSpc>
              <a:spcPct val="90000"/>
            </a:lnSpc>
            <a:spcBef>
              <a:spcPct val="0"/>
            </a:spcBef>
            <a:spcAft>
              <a:spcPct val="35000"/>
            </a:spcAft>
            <a:defRPr b="1"/>
          </a:pPr>
          <a:r>
            <a:rPr lang="en-US" sz="1800" kern="1200" dirty="0">
              <a:latin typeface="Seaford" panose="00000500000000000000" pitchFamily="2" charset="0"/>
            </a:rPr>
            <a:t>Rapid Response Teams</a:t>
          </a:r>
        </a:p>
      </dsp:txBody>
      <dsp:txXfrm>
        <a:off x="0" y="2994788"/>
        <a:ext cx="1997978" cy="941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808A7-19DC-45BA-8473-3C364BE28A96}">
      <dsp:nvSpPr>
        <dsp:cNvPr id="0" name=""/>
        <dsp:cNvSpPr/>
      </dsp:nvSpPr>
      <dsp:spPr>
        <a:xfrm>
          <a:off x="754379" y="0"/>
          <a:ext cx="8549640" cy="35306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5AC5C2-1990-4895-A5F5-AA90D1ABC0E5}">
      <dsp:nvSpPr>
        <dsp:cNvPr id="0" name=""/>
        <dsp:cNvSpPr/>
      </dsp:nvSpPr>
      <dsp:spPr>
        <a:xfrm>
          <a:off x="5034" y="1059180"/>
          <a:ext cx="2421284" cy="1412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defRPr b="1"/>
          </a:pPr>
          <a:r>
            <a:rPr lang="en-US" sz="1400" kern="1200" dirty="0">
              <a:latin typeface="Seaford" panose="00000500000000000000" pitchFamily="2" charset="0"/>
            </a:rPr>
            <a:t>Addiction Recovery</a:t>
          </a:r>
        </a:p>
        <a:p>
          <a:pPr marL="57150" lvl="1" indent="-57150" algn="l" defTabSz="488950">
            <a:lnSpc>
              <a:spcPct val="90000"/>
            </a:lnSpc>
            <a:spcBef>
              <a:spcPct val="0"/>
            </a:spcBef>
            <a:spcAft>
              <a:spcPct val="15000"/>
            </a:spcAft>
            <a:buChar char="••"/>
          </a:pPr>
          <a:r>
            <a:rPr lang="en-US" sz="1100" b="0" i="0" u="none" kern="1200" dirty="0">
              <a:latin typeface="Seaford" panose="00000500000000000000" pitchFamily="2" charset="0"/>
            </a:rPr>
            <a:t>Medication-Assisted Treatment Distribution and other opioid Related Treatment</a:t>
          </a:r>
          <a:endParaRPr lang="en-US" sz="1100" kern="1200" dirty="0">
            <a:latin typeface="Seaford" panose="00000500000000000000" pitchFamily="2" charset="0"/>
          </a:endParaRPr>
        </a:p>
        <a:p>
          <a:pPr marL="57150" lvl="1" indent="-57150" algn="l" defTabSz="488950">
            <a:lnSpc>
              <a:spcPct val="90000"/>
            </a:lnSpc>
            <a:spcBef>
              <a:spcPct val="0"/>
            </a:spcBef>
            <a:spcAft>
              <a:spcPct val="15000"/>
            </a:spcAft>
            <a:buChar char="••"/>
          </a:pPr>
          <a:r>
            <a:rPr lang="en-US" sz="1100" kern="1200" dirty="0">
              <a:latin typeface="Seaford" panose="00000500000000000000" pitchFamily="2" charset="0"/>
            </a:rPr>
            <a:t>Case Management-start to finish</a:t>
          </a:r>
        </a:p>
      </dsp:txBody>
      <dsp:txXfrm>
        <a:off x="73974" y="1128120"/>
        <a:ext cx="2283404" cy="1274360"/>
      </dsp:txXfrm>
    </dsp:sp>
    <dsp:sp modelId="{AECC45CE-7E28-4D98-8C2A-EB321B7A2CE6}">
      <dsp:nvSpPr>
        <dsp:cNvPr id="0" name=""/>
        <dsp:cNvSpPr/>
      </dsp:nvSpPr>
      <dsp:spPr>
        <a:xfrm>
          <a:off x="2547383" y="1059180"/>
          <a:ext cx="2421284" cy="1412240"/>
        </a:xfrm>
        <a:prstGeom prst="round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defRPr b="1"/>
          </a:pPr>
          <a:r>
            <a:rPr lang="en-US" sz="1400" kern="1200" dirty="0">
              <a:latin typeface="Seaford" panose="00000500000000000000" pitchFamily="2" charset="0"/>
            </a:rPr>
            <a:t>Pregnant and Postpartum</a:t>
          </a:r>
        </a:p>
        <a:p>
          <a:pPr marL="57150" lvl="1" indent="-57150" algn="l" defTabSz="488950">
            <a:lnSpc>
              <a:spcPct val="90000"/>
            </a:lnSpc>
            <a:spcBef>
              <a:spcPct val="0"/>
            </a:spcBef>
            <a:spcAft>
              <a:spcPct val="15000"/>
            </a:spcAft>
            <a:buChar char="••"/>
          </a:pPr>
          <a:r>
            <a:rPr lang="en-US" sz="1100" b="0" i="0" u="none" kern="1200" dirty="0">
              <a:latin typeface="Seaford" panose="00000500000000000000" pitchFamily="2" charset="0"/>
            </a:rPr>
            <a:t>Agencies to provide screenings, intervention, and referral services to treatment</a:t>
          </a:r>
          <a:endParaRPr lang="en-US" sz="1100" kern="1200" dirty="0">
            <a:latin typeface="Seaford" panose="00000500000000000000" pitchFamily="2" charset="0"/>
          </a:endParaRPr>
        </a:p>
      </dsp:txBody>
      <dsp:txXfrm>
        <a:off x="2616323" y="1128120"/>
        <a:ext cx="2283404" cy="1274360"/>
      </dsp:txXfrm>
    </dsp:sp>
    <dsp:sp modelId="{E8848760-2579-48CB-B1EE-F219F68A4B0F}">
      <dsp:nvSpPr>
        <dsp:cNvPr id="0" name=""/>
        <dsp:cNvSpPr/>
      </dsp:nvSpPr>
      <dsp:spPr>
        <a:xfrm>
          <a:off x="5089732" y="1059180"/>
          <a:ext cx="2421284" cy="1412240"/>
        </a:xfrm>
        <a:prstGeom prst="round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defRPr b="1"/>
          </a:pPr>
          <a:r>
            <a:rPr lang="en-US" sz="1400" kern="1200" dirty="0">
              <a:latin typeface="Seaford" panose="00000500000000000000" pitchFamily="2" charset="0"/>
            </a:rPr>
            <a:t>Wrap Around Services</a:t>
          </a:r>
        </a:p>
        <a:p>
          <a:pPr marL="57150" lvl="1" indent="-57150" algn="l" defTabSz="488950">
            <a:lnSpc>
              <a:spcPct val="90000"/>
            </a:lnSpc>
            <a:spcBef>
              <a:spcPct val="0"/>
            </a:spcBef>
            <a:spcAft>
              <a:spcPct val="15000"/>
            </a:spcAft>
            <a:buChar char="••"/>
          </a:pPr>
          <a:r>
            <a:rPr lang="en-US" sz="1100" b="0" i="0" u="none" kern="1200" dirty="0">
              <a:latin typeface="Seaford" panose="00000500000000000000" pitchFamily="2" charset="0"/>
            </a:rPr>
            <a:t>support to individuals with housing, transportation, job placement/training, childcare</a:t>
          </a:r>
          <a:endParaRPr lang="en-US" sz="1100" kern="1200" dirty="0">
            <a:latin typeface="Seaford" panose="00000500000000000000" pitchFamily="2" charset="0"/>
          </a:endParaRPr>
        </a:p>
      </dsp:txBody>
      <dsp:txXfrm>
        <a:off x="5158672" y="1128120"/>
        <a:ext cx="2283404" cy="1274360"/>
      </dsp:txXfrm>
    </dsp:sp>
    <dsp:sp modelId="{D371E04B-2B3A-4A7C-B533-AEB62FD53838}">
      <dsp:nvSpPr>
        <dsp:cNvPr id="0" name=""/>
        <dsp:cNvSpPr/>
      </dsp:nvSpPr>
      <dsp:spPr>
        <a:xfrm>
          <a:off x="7632081" y="1059180"/>
          <a:ext cx="2421284" cy="141224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defRPr b="1"/>
          </a:pPr>
          <a:r>
            <a:rPr lang="en-US" sz="1400" kern="1200" dirty="0">
              <a:latin typeface="Seaford" panose="00000500000000000000" pitchFamily="2" charset="0"/>
            </a:rPr>
            <a:t>Connections to Care</a:t>
          </a:r>
        </a:p>
        <a:p>
          <a:pPr marL="57150" lvl="1" indent="-57150" algn="l" defTabSz="488950">
            <a:lnSpc>
              <a:spcPct val="90000"/>
            </a:lnSpc>
            <a:spcBef>
              <a:spcPct val="0"/>
            </a:spcBef>
            <a:spcAft>
              <a:spcPct val="15000"/>
            </a:spcAft>
            <a:buChar char="••"/>
          </a:pPr>
          <a:r>
            <a:rPr lang="en-US" sz="1100" kern="1200" dirty="0">
              <a:latin typeface="Seaford" panose="00000500000000000000" pitchFamily="2" charset="0"/>
            </a:rPr>
            <a:t>Health Screenings</a:t>
          </a:r>
        </a:p>
        <a:p>
          <a:pPr marL="57150" lvl="1" indent="-57150" algn="l" defTabSz="488950">
            <a:lnSpc>
              <a:spcPct val="90000"/>
            </a:lnSpc>
            <a:spcBef>
              <a:spcPct val="0"/>
            </a:spcBef>
            <a:spcAft>
              <a:spcPct val="15000"/>
            </a:spcAft>
            <a:buChar char="••"/>
          </a:pPr>
          <a:r>
            <a:rPr lang="en-US" sz="1100" kern="1200" dirty="0">
              <a:latin typeface="Seaford" panose="00000500000000000000" pitchFamily="2" charset="0"/>
            </a:rPr>
            <a:t>Mental Health</a:t>
          </a:r>
        </a:p>
        <a:p>
          <a:pPr marL="57150" lvl="1" indent="-57150" algn="l" defTabSz="488950">
            <a:lnSpc>
              <a:spcPct val="90000"/>
            </a:lnSpc>
            <a:spcBef>
              <a:spcPct val="0"/>
            </a:spcBef>
            <a:spcAft>
              <a:spcPct val="15000"/>
            </a:spcAft>
            <a:buChar char="••"/>
          </a:pPr>
          <a:r>
            <a:rPr lang="en-US" sz="1100" kern="1200" dirty="0">
              <a:latin typeface="Seaford" panose="00000500000000000000" pitchFamily="2" charset="0"/>
            </a:rPr>
            <a:t>Recovery Coaches</a:t>
          </a:r>
        </a:p>
      </dsp:txBody>
      <dsp:txXfrm>
        <a:off x="7701021" y="1128120"/>
        <a:ext cx="2283404" cy="1274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F03B4C-7222-461B-BA71-2B563A449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6015D50-859B-4A21-BBA7-D227472F19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B51ED0-8724-4321-9903-1B6C4397769A}" type="datetimeFigureOut">
              <a:rPr lang="en-US" smtClean="0"/>
              <a:t>5/13/2024</a:t>
            </a:fld>
            <a:endParaRPr lang="en-US" dirty="0"/>
          </a:p>
        </p:txBody>
      </p:sp>
      <p:sp>
        <p:nvSpPr>
          <p:cNvPr id="4" name="Footer Placeholder 3">
            <a:extLst>
              <a:ext uri="{FF2B5EF4-FFF2-40B4-BE49-F238E27FC236}">
                <a16:creationId xmlns:a16="http://schemas.microsoft.com/office/drawing/2014/main" id="{B414EAD1-5CAB-421B-B5BB-2FAE33EA5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83925FF-73DD-4112-9C15-8EAFF2E8C9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71AD-4225-439B-B0AF-FF523CEDEDCF}" type="slidenum">
              <a:rPr lang="en-US" smtClean="0"/>
              <a:t>‹#›</a:t>
            </a:fld>
            <a:endParaRPr lang="en-US" dirty="0"/>
          </a:p>
        </p:txBody>
      </p:sp>
    </p:spTree>
    <p:extLst>
      <p:ext uri="{BB962C8B-B14F-4D97-AF65-F5344CB8AC3E}">
        <p14:creationId xmlns:p14="http://schemas.microsoft.com/office/powerpoint/2010/main" val="190603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14778D-F34E-4BE4-9B6B-598D2E739C81}" type="datetimeFigureOut">
              <a:rPr lang="en-US" smtClean="0"/>
              <a:t>5/13/2024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553C36-AE66-42A1-BA56-51FF7F8C862C}" type="slidenum">
              <a:rPr lang="en-US" smtClean="0"/>
              <a:t>‹#›</a:t>
            </a:fld>
            <a:endParaRPr lang="en-US" dirty="0"/>
          </a:p>
        </p:txBody>
      </p:sp>
    </p:spTree>
    <p:extLst>
      <p:ext uri="{BB962C8B-B14F-4D97-AF65-F5344CB8AC3E}">
        <p14:creationId xmlns:p14="http://schemas.microsoft.com/office/powerpoint/2010/main" val="1946386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553C36-AE66-42A1-BA56-51FF7F8C862C}" type="slidenum">
              <a:rPr lang="en-US" smtClean="0"/>
              <a:t>3</a:t>
            </a:fld>
            <a:endParaRPr lang="en-US" dirty="0"/>
          </a:p>
        </p:txBody>
      </p:sp>
    </p:spTree>
    <p:extLst>
      <p:ext uri="{BB962C8B-B14F-4D97-AF65-F5344CB8AC3E}">
        <p14:creationId xmlns:p14="http://schemas.microsoft.com/office/powerpoint/2010/main" val="140180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97784-7039-4228-BFF4-3B8CC884FD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171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r>
              <a:rPr lang="en-US" dirty="0"/>
              <a:t>20XX</a:t>
            </a:r>
          </a:p>
        </p:txBody>
      </p:sp>
    </p:spTree>
    <p:extLst>
      <p:ext uri="{BB962C8B-B14F-4D97-AF65-F5344CB8AC3E}">
        <p14:creationId xmlns:p14="http://schemas.microsoft.com/office/powerpoint/2010/main" val="159346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r>
              <a:rPr lang="en-US" dirty="0"/>
              <a:t>20XX</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69890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05649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3053588"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3053588"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9206" y="2074334"/>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9206" y="2792471"/>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A6D68D58-C9C7-41A5-9F66-57C5771B3920}"/>
              </a:ext>
            </a:extLst>
          </p:cNvPr>
          <p:cNvSpPr>
            <a:spLocks noGrp="1"/>
          </p:cNvSpPr>
          <p:nvPr>
            <p:ph type="body" sz="quarter" idx="13"/>
          </p:nvPr>
        </p:nvSpPr>
        <p:spPr>
          <a:xfrm>
            <a:off x="8068564" y="2073651"/>
            <a:ext cx="3053588"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3692324-6EEB-4C0A-BF90-7A27FBF6D7BD}"/>
              </a:ext>
            </a:extLst>
          </p:cNvPr>
          <p:cNvSpPr>
            <a:spLocks noGrp="1"/>
          </p:cNvSpPr>
          <p:nvPr>
            <p:ph sz="quarter" idx="14"/>
          </p:nvPr>
        </p:nvSpPr>
        <p:spPr>
          <a:xfrm>
            <a:off x="8068564" y="2791788"/>
            <a:ext cx="3053588"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lvl1pPr>
              <a:defRPr/>
            </a:lvl1pPr>
          </a:lstStyle>
          <a:p>
            <a:r>
              <a:rPr lang="en-US" dirty="0"/>
              <a:t>20XX</a:t>
            </a:r>
          </a:p>
        </p:txBody>
      </p:sp>
      <p:sp>
        <p:nvSpPr>
          <p:cNvPr id="9" name="Slide Number Placeholder 8"/>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472762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r>
              <a:rPr lang="en-US" dirty="0"/>
              <a:t>20XX</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838437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20XX</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9217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r>
              <a:rPr lang="en-US" dirty="0"/>
              <a:t>20XX</a:t>
            </a:r>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641894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r>
              <a:rPr lang="en-US" dirty="0"/>
              <a:t>20XX</a:t>
            </a:r>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294A09A9-5501-47C1-A89A-A340965A2BE2}"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6332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91E8DE-0B9D-43A1-8977-59BEEC2C354B}"/>
              </a:ext>
              <a:ext uri="{C183D7F6-B498-43B3-948B-1728B52AA6E4}">
                <adec:decorative xmlns:adec="http://schemas.microsoft.com/office/drawing/2017/decorative" xmlns="" val="1"/>
              </a:ext>
            </a:extLst>
          </p:cNvPr>
          <p:cNvSpPr/>
          <p:nvPr userDrawn="1"/>
        </p:nvSpPr>
        <p:spPr>
          <a:xfrm>
            <a:off x="643337" y="643464"/>
            <a:ext cx="6269159" cy="5571072"/>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243631" y="1621998"/>
            <a:ext cx="5068567" cy="1301390"/>
          </a:xfrm>
        </p:spPr>
        <p:txBody>
          <a:bodyPr anchor="b"/>
          <a:lstStyle>
            <a:lvl1pPr algn="ctr">
              <a:defRPr>
                <a:solidFill>
                  <a:schemeClr val="bg1"/>
                </a:solidFill>
              </a:defRPr>
            </a:lvl1pPr>
          </a:lstStyle>
          <a:p>
            <a:r>
              <a:rPr lang="en-US"/>
              <a:t>Click to edit Master title style</a:t>
            </a:r>
            <a:endParaRPr lang="en-US" dirty="0"/>
          </a:p>
        </p:txBody>
      </p:sp>
      <p:sp>
        <p:nvSpPr>
          <p:cNvPr id="9" name="Subtitle 2" descr="Tag=AccentColor&#10;Flavor=Light&#10;Target=Text">
            <a:extLst>
              <a:ext uri="{FF2B5EF4-FFF2-40B4-BE49-F238E27FC236}">
                <a16:creationId xmlns:a16="http://schemas.microsoft.com/office/drawing/2014/main" id="{4CCFCCCF-0AEA-4D36-8B54-4C03F88D74AE}"/>
              </a:ext>
            </a:extLst>
          </p:cNvPr>
          <p:cNvSpPr>
            <a:spLocks noGrp="1"/>
          </p:cNvSpPr>
          <p:nvPr>
            <p:ph type="subTitle" idx="1"/>
          </p:nvPr>
        </p:nvSpPr>
        <p:spPr>
          <a:xfrm>
            <a:off x="1243633" y="3109652"/>
            <a:ext cx="5068567" cy="2395623"/>
          </a:xfrm>
        </p:spPr>
        <p:txBody>
          <a:bodyPr anchor="ctr">
            <a:normAutofit/>
          </a:bodyPr>
          <a:lstStyle>
            <a:lvl1pPr marL="0" indent="0" algn="ctr">
              <a:buNone/>
              <a:defRPr>
                <a:solidFill>
                  <a:schemeClr val="bg1"/>
                </a:solidFill>
              </a:defRPr>
            </a:lvl1pPr>
          </a:lstStyle>
          <a:p>
            <a:pPr>
              <a:lnSpc>
                <a:spcPct val="150000"/>
              </a:lnSpc>
            </a:pPr>
            <a:r>
              <a:rPr lang="en-US">
                <a:cs typeface="Calibri"/>
              </a:rPr>
              <a:t>Click to edit Master subtitle style</a:t>
            </a:r>
            <a:endParaRPr lang="en-US" dirty="0">
              <a:solidFill>
                <a:schemeClr val="tx1"/>
              </a:solidFill>
            </a:endParaRP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556500" y="641350"/>
            <a:ext cx="3998913" cy="2626784"/>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554913" y="3606263"/>
            <a:ext cx="4000500" cy="2608269"/>
          </a:xfrm>
        </p:spPr>
        <p:txBody>
          <a:bodyPr/>
          <a:lstStyle/>
          <a:p>
            <a:r>
              <a:rPr lang="en-US"/>
              <a:t>Click icon to add picture</a:t>
            </a:r>
            <a:endParaRPr lang="en-US" dirty="0"/>
          </a:p>
        </p:txBody>
      </p:sp>
      <p:sp>
        <p:nvSpPr>
          <p:cNvPr id="7" name="Rectangle 6">
            <a:extLst>
              <a:ext uri="{FF2B5EF4-FFF2-40B4-BE49-F238E27FC236}">
                <a16:creationId xmlns:a16="http://schemas.microsoft.com/office/drawing/2014/main" id="{9C304C15-0285-4F2C-8EFE-569AD8088EBA}"/>
              </a:ext>
              <a:ext uri="{C183D7F6-B498-43B3-948B-1728B52AA6E4}">
                <adec:decorative xmlns:adec="http://schemas.microsoft.com/office/drawing/2017/decorative" xmlns="" val="1"/>
              </a:ext>
            </a:extLst>
          </p:cNvPr>
          <p:cNvSpPr/>
          <p:nvPr userDrawn="1"/>
        </p:nvSpPr>
        <p:spPr>
          <a:xfrm>
            <a:off x="806116" y="809244"/>
            <a:ext cx="5943600" cy="5239512"/>
          </a:xfrm>
          <a:prstGeom prst="rect">
            <a:avLst/>
          </a:prstGeom>
          <a:noFill/>
          <a:ln w="6350" cap="sq" cmpd="sng" algn="ctr">
            <a:solidFill>
              <a:schemeClr val="bg1"/>
            </a:solidFill>
            <a:prstDash val="solid"/>
            <a:miter lim="800000"/>
          </a:ln>
          <a:effectLst/>
        </p:spPr>
      </p:sp>
      <p:sp>
        <p:nvSpPr>
          <p:cNvPr id="10" name="Rectangle 9">
            <a:extLst>
              <a:ext uri="{FF2B5EF4-FFF2-40B4-BE49-F238E27FC236}">
                <a16:creationId xmlns:a16="http://schemas.microsoft.com/office/drawing/2014/main" id="{C5A88504-58DC-4D6A-A3A2-46BBE92E4E08}"/>
              </a:ext>
              <a:ext uri="{C183D7F6-B498-43B3-948B-1728B52AA6E4}">
                <adec:decorative xmlns:adec="http://schemas.microsoft.com/office/drawing/2017/decorative" xmlns="" val="1"/>
              </a:ext>
            </a:extLst>
          </p:cNvPr>
          <p:cNvSpPr/>
          <p:nvPr userDrawn="1"/>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17">
            <a:extLst>
              <a:ext uri="{FF2B5EF4-FFF2-40B4-BE49-F238E27FC236}">
                <a16:creationId xmlns:a16="http://schemas.microsoft.com/office/drawing/2014/main" id="{A7F1F606-F241-4665-957D-1EA108900290}"/>
              </a:ext>
            </a:extLst>
          </p:cNvPr>
          <p:cNvSpPr txBox="1">
            <a:spLocks/>
          </p:cNvSpPr>
          <p:nvPr userDrawn="1"/>
        </p:nvSpPr>
        <p:spPr>
          <a:xfrm>
            <a:off x="3000676" y="687140"/>
            <a:ext cx="1554480" cy="527213"/>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grpSp>
        <p:nvGrpSpPr>
          <p:cNvPr id="3" name="Group 2">
            <a:extLst>
              <a:ext uri="{FF2B5EF4-FFF2-40B4-BE49-F238E27FC236}">
                <a16:creationId xmlns:a16="http://schemas.microsoft.com/office/drawing/2014/main" id="{86EAC8BD-D27F-41DF-AA93-5F96758285A5}"/>
              </a:ext>
              <a:ext uri="{C183D7F6-B498-43B3-948B-1728B52AA6E4}">
                <adec:decorative xmlns:adec="http://schemas.microsoft.com/office/drawing/2017/decorative" xmlns="" val="1"/>
              </a:ext>
            </a:extLst>
          </p:cNvPr>
          <p:cNvGrpSpPr/>
          <p:nvPr userDrawn="1"/>
        </p:nvGrpSpPr>
        <p:grpSpPr>
          <a:xfrm>
            <a:off x="2932096" y="640855"/>
            <a:ext cx="1691640" cy="645295"/>
            <a:chOff x="2932096" y="640855"/>
            <a:chExt cx="1691640" cy="645295"/>
          </a:xfrm>
        </p:grpSpPr>
        <p:cxnSp>
          <p:nvCxnSpPr>
            <p:cNvPr id="11" name="Straight Connector 10">
              <a:extLst>
                <a:ext uri="{FF2B5EF4-FFF2-40B4-BE49-F238E27FC236}">
                  <a16:creationId xmlns:a16="http://schemas.microsoft.com/office/drawing/2014/main" id="{29CEAE44-9527-4308-A77C-6C47315AD3A5}"/>
                </a:ext>
                <a:ext uri="{C183D7F6-B498-43B3-948B-1728B52AA6E4}">
                  <adec:decorative xmlns:adec="http://schemas.microsoft.com/office/drawing/2017/decorative" xmlns="" val="1"/>
                </a:ext>
              </a:extLst>
            </p:cNvPr>
            <p:cNvCxnSpPr/>
            <p:nvPr userDrawn="1"/>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BD50130-2E7D-4DC0-8382-B3958A945077}"/>
                </a:ext>
                <a:ext uri="{C183D7F6-B498-43B3-948B-1728B52AA6E4}">
                  <adec:decorative xmlns:adec="http://schemas.microsoft.com/office/drawing/2017/decorative" xmlns="" val="1"/>
                </a:ext>
              </a:extLst>
            </p:cNvPr>
            <p:cNvCxnSpPr/>
            <p:nvPr userDrawn="1"/>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55D961-339B-49BE-9281-3A8E81953FBD}"/>
                </a:ext>
                <a:ext uri="{C183D7F6-B498-43B3-948B-1728B52AA6E4}">
                  <adec:decorative xmlns:adec="http://schemas.microsoft.com/office/drawing/2017/decorative" xmlns="" val="1"/>
                </a:ext>
              </a:extLst>
            </p:cNvPr>
            <p:cNvCxnSpPr/>
            <p:nvPr userDrawn="1"/>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dirty="0">
                <a:solidFill>
                  <a:schemeClr val="bg1"/>
                </a:solidFill>
              </a:rPr>
              <a:t>Sample Footer Text</a:t>
            </a:r>
          </a:p>
        </p:txBody>
      </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76324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lvl1pPr>
              <a:defRPr/>
            </a:lvl1pPr>
          </a:lstStyle>
          <a:p>
            <a:r>
              <a:rPr lang="en-US" dirty="0"/>
              <a:t>20XX</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74202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B0C2F6-1B8C-43CC-92A5-2D5502929FC9}"/>
              </a:ext>
              <a:ext uri="{C183D7F6-B498-43B3-948B-1728B52AA6E4}">
                <adec:decorative xmlns:adec="http://schemas.microsoft.com/office/drawing/2017/decorative" xmlns="" val="1"/>
              </a:ext>
            </a:extLst>
          </p:cNvPr>
          <p:cNvSpPr/>
          <p:nvPr userDrawn="1"/>
        </p:nvSpPr>
        <p:spPr>
          <a:xfrm>
            <a:off x="643349" y="648230"/>
            <a:ext cx="10905302" cy="1997060"/>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16983D5E-8A96-4276-9D60-66D16276D065}"/>
              </a:ext>
            </a:extLst>
          </p:cNvPr>
          <p:cNvSpPr>
            <a:spLocks noGrp="1"/>
          </p:cNvSpPr>
          <p:nvPr>
            <p:ph type="title"/>
          </p:nvPr>
        </p:nvSpPr>
        <p:spPr>
          <a:xfrm>
            <a:off x="912628" y="1057275"/>
            <a:ext cx="10366743" cy="1235895"/>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FC4707CC-694D-4162-B68A-B7D9345B3F32}"/>
              </a:ext>
              <a:ext uri="{C183D7F6-B498-43B3-948B-1728B52AA6E4}">
                <adec:decorative xmlns:adec="http://schemas.microsoft.com/office/drawing/2017/decorative" xmlns="" val="1"/>
              </a:ext>
            </a:extLst>
          </p:cNvPr>
          <p:cNvSpPr/>
          <p:nvPr userDrawn="1"/>
        </p:nvSpPr>
        <p:spPr>
          <a:xfrm>
            <a:off x="806196" y="814657"/>
            <a:ext cx="10579608" cy="1664208"/>
          </a:xfrm>
          <a:prstGeom prst="rect">
            <a:avLst/>
          </a:prstGeom>
          <a:noFill/>
          <a:ln w="6350" cap="sq" cmpd="sng" algn="ctr">
            <a:solidFill>
              <a:schemeClr val="bg1"/>
            </a:solidFill>
            <a:prstDash val="solid"/>
            <a:miter lim="800000"/>
          </a:ln>
          <a:effectLst/>
        </p:spPr>
      </p:sp>
      <p:sp>
        <p:nvSpPr>
          <p:cNvPr id="21" name="Picture Placeholder 20">
            <a:extLst>
              <a:ext uri="{FF2B5EF4-FFF2-40B4-BE49-F238E27FC236}">
                <a16:creationId xmlns:a16="http://schemas.microsoft.com/office/drawing/2014/main" id="{079F8F29-0E9E-49F7-93F4-FCC8C82EE115}"/>
              </a:ext>
            </a:extLst>
          </p:cNvPr>
          <p:cNvSpPr>
            <a:spLocks noGrp="1"/>
          </p:cNvSpPr>
          <p:nvPr>
            <p:ph type="pic" sz="quarter" idx="13"/>
          </p:nvPr>
        </p:nvSpPr>
        <p:spPr>
          <a:xfrm>
            <a:off x="609600" y="2884815"/>
            <a:ext cx="2279650" cy="2552700"/>
          </a:xfrm>
        </p:spPr>
        <p:txBody>
          <a:bodyPr/>
          <a:lstStyle/>
          <a:p>
            <a:r>
              <a:rPr lang="en-US"/>
              <a:t>Click icon to add picture</a:t>
            </a:r>
            <a:endParaRPr lang="en-US" dirty="0"/>
          </a:p>
        </p:txBody>
      </p:sp>
      <p:sp>
        <p:nvSpPr>
          <p:cNvPr id="25" name="Text Placeholder 27">
            <a:extLst>
              <a:ext uri="{FF2B5EF4-FFF2-40B4-BE49-F238E27FC236}">
                <a16:creationId xmlns:a16="http://schemas.microsoft.com/office/drawing/2014/main" id="{9925214F-17A5-4C60-AADE-6A1BC129895C}"/>
              </a:ext>
            </a:extLst>
          </p:cNvPr>
          <p:cNvSpPr>
            <a:spLocks noGrp="1"/>
          </p:cNvSpPr>
          <p:nvPr>
            <p:ph type="body" sz="quarter" idx="17"/>
          </p:nvPr>
        </p:nvSpPr>
        <p:spPr>
          <a:xfrm>
            <a:off x="609599"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6" name="Text Placeholder 27">
            <a:extLst>
              <a:ext uri="{FF2B5EF4-FFF2-40B4-BE49-F238E27FC236}">
                <a16:creationId xmlns:a16="http://schemas.microsoft.com/office/drawing/2014/main" id="{10700E3A-7CD7-4A3D-BA94-0E5BCAC92A8A}"/>
              </a:ext>
            </a:extLst>
          </p:cNvPr>
          <p:cNvSpPr>
            <a:spLocks noGrp="1"/>
          </p:cNvSpPr>
          <p:nvPr>
            <p:ph type="body" sz="quarter" idx="18"/>
          </p:nvPr>
        </p:nvSpPr>
        <p:spPr>
          <a:xfrm>
            <a:off x="609599"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2" name="Picture Placeholder 20">
            <a:extLst>
              <a:ext uri="{FF2B5EF4-FFF2-40B4-BE49-F238E27FC236}">
                <a16:creationId xmlns:a16="http://schemas.microsoft.com/office/drawing/2014/main" id="{2E6EB481-2A99-4088-95C0-0D5BAFDFF02F}"/>
              </a:ext>
            </a:extLst>
          </p:cNvPr>
          <p:cNvSpPr>
            <a:spLocks noGrp="1"/>
          </p:cNvSpPr>
          <p:nvPr>
            <p:ph type="pic" sz="quarter" idx="14"/>
          </p:nvPr>
        </p:nvSpPr>
        <p:spPr>
          <a:xfrm>
            <a:off x="3496066" y="2884815"/>
            <a:ext cx="2279650" cy="2552700"/>
          </a:xfrm>
        </p:spPr>
        <p:txBody>
          <a:bodyPr/>
          <a:lstStyle/>
          <a:p>
            <a:r>
              <a:rPr lang="en-US"/>
              <a:t>Click icon to add picture</a:t>
            </a:r>
            <a:endParaRPr lang="en-US" dirty="0"/>
          </a:p>
        </p:txBody>
      </p:sp>
      <p:sp>
        <p:nvSpPr>
          <p:cNvPr id="27" name="Text Placeholder 27">
            <a:extLst>
              <a:ext uri="{FF2B5EF4-FFF2-40B4-BE49-F238E27FC236}">
                <a16:creationId xmlns:a16="http://schemas.microsoft.com/office/drawing/2014/main" id="{4097BC1F-331F-4D57-993D-EFBB792275DD}"/>
              </a:ext>
            </a:extLst>
          </p:cNvPr>
          <p:cNvSpPr>
            <a:spLocks noGrp="1"/>
          </p:cNvSpPr>
          <p:nvPr>
            <p:ph type="body" sz="quarter" idx="19"/>
          </p:nvPr>
        </p:nvSpPr>
        <p:spPr>
          <a:xfrm>
            <a:off x="3496067"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8" name="Text Placeholder 27">
            <a:extLst>
              <a:ext uri="{FF2B5EF4-FFF2-40B4-BE49-F238E27FC236}">
                <a16:creationId xmlns:a16="http://schemas.microsoft.com/office/drawing/2014/main" id="{DCC61962-73A1-4768-8408-43E07ED2C1AB}"/>
              </a:ext>
            </a:extLst>
          </p:cNvPr>
          <p:cNvSpPr>
            <a:spLocks noGrp="1"/>
          </p:cNvSpPr>
          <p:nvPr>
            <p:ph type="body" sz="quarter" idx="20"/>
          </p:nvPr>
        </p:nvSpPr>
        <p:spPr>
          <a:xfrm>
            <a:off x="3496067"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6" name="Footer Placeholder 4">
            <a:extLst>
              <a:ext uri="{FF2B5EF4-FFF2-40B4-BE49-F238E27FC236}">
                <a16:creationId xmlns:a16="http://schemas.microsoft.com/office/drawing/2014/main" id="{8013A142-804D-471C-B2DD-DEC1B8C58502}"/>
              </a:ext>
            </a:extLst>
          </p:cNvPr>
          <p:cNvSpPr>
            <a:spLocks noGrp="1"/>
          </p:cNvSpPr>
          <p:nvPr>
            <p:ph type="ftr" sz="quarter" idx="11"/>
          </p:nvPr>
        </p:nvSpPr>
        <p:spPr>
          <a:xfrm>
            <a:off x="639095" y="6296388"/>
            <a:ext cx="5816600" cy="365760"/>
          </a:xfrm>
        </p:spPr>
        <p:txBody>
          <a:bodyPr/>
          <a:lstStyle/>
          <a:p>
            <a:endParaRPr lang="en-US" dirty="0"/>
          </a:p>
        </p:txBody>
      </p:sp>
      <p:sp>
        <p:nvSpPr>
          <p:cNvPr id="23" name="Picture Placeholder 20">
            <a:extLst>
              <a:ext uri="{FF2B5EF4-FFF2-40B4-BE49-F238E27FC236}">
                <a16:creationId xmlns:a16="http://schemas.microsoft.com/office/drawing/2014/main" id="{A231814F-4139-4547-9058-18BF9C9E8833}"/>
              </a:ext>
            </a:extLst>
          </p:cNvPr>
          <p:cNvSpPr>
            <a:spLocks noGrp="1"/>
          </p:cNvSpPr>
          <p:nvPr>
            <p:ph type="pic" sz="quarter" idx="15"/>
          </p:nvPr>
        </p:nvSpPr>
        <p:spPr>
          <a:xfrm>
            <a:off x="6382532" y="2884815"/>
            <a:ext cx="2279650" cy="2552700"/>
          </a:xfrm>
        </p:spPr>
        <p:txBody>
          <a:bodyPr/>
          <a:lstStyle/>
          <a:p>
            <a:r>
              <a:rPr lang="en-US"/>
              <a:t>Click icon to add picture</a:t>
            </a:r>
            <a:endParaRPr lang="en-US" dirty="0"/>
          </a:p>
        </p:txBody>
      </p:sp>
      <p:sp>
        <p:nvSpPr>
          <p:cNvPr id="29" name="Text Placeholder 27">
            <a:extLst>
              <a:ext uri="{FF2B5EF4-FFF2-40B4-BE49-F238E27FC236}">
                <a16:creationId xmlns:a16="http://schemas.microsoft.com/office/drawing/2014/main" id="{A6CD17BC-BF82-4EF5-8F4B-8D615A2FD248}"/>
              </a:ext>
            </a:extLst>
          </p:cNvPr>
          <p:cNvSpPr>
            <a:spLocks noGrp="1"/>
          </p:cNvSpPr>
          <p:nvPr>
            <p:ph type="body" sz="quarter" idx="21"/>
          </p:nvPr>
        </p:nvSpPr>
        <p:spPr>
          <a:xfrm>
            <a:off x="6382535"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0" name="Text Placeholder 27">
            <a:extLst>
              <a:ext uri="{FF2B5EF4-FFF2-40B4-BE49-F238E27FC236}">
                <a16:creationId xmlns:a16="http://schemas.microsoft.com/office/drawing/2014/main" id="{CA5F4D35-7EF1-463D-8005-F3950B654127}"/>
              </a:ext>
            </a:extLst>
          </p:cNvPr>
          <p:cNvSpPr>
            <a:spLocks noGrp="1"/>
          </p:cNvSpPr>
          <p:nvPr>
            <p:ph type="body" sz="quarter" idx="22"/>
          </p:nvPr>
        </p:nvSpPr>
        <p:spPr>
          <a:xfrm>
            <a:off x="6382535"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24" name="Picture Placeholder 20">
            <a:extLst>
              <a:ext uri="{FF2B5EF4-FFF2-40B4-BE49-F238E27FC236}">
                <a16:creationId xmlns:a16="http://schemas.microsoft.com/office/drawing/2014/main" id="{6CDB3226-AAE1-4106-A166-12BCFA73DA18}"/>
              </a:ext>
            </a:extLst>
          </p:cNvPr>
          <p:cNvSpPr>
            <a:spLocks noGrp="1"/>
          </p:cNvSpPr>
          <p:nvPr>
            <p:ph type="pic" sz="quarter" idx="16"/>
          </p:nvPr>
        </p:nvSpPr>
        <p:spPr>
          <a:xfrm>
            <a:off x="9269001" y="2884815"/>
            <a:ext cx="2279650" cy="2552700"/>
          </a:xfrm>
        </p:spPr>
        <p:txBody>
          <a:bodyPr/>
          <a:lstStyle/>
          <a:p>
            <a:r>
              <a:rPr lang="en-US"/>
              <a:t>Click icon to add picture</a:t>
            </a:r>
            <a:endParaRPr lang="en-US" dirty="0"/>
          </a:p>
        </p:txBody>
      </p:sp>
      <p:sp>
        <p:nvSpPr>
          <p:cNvPr id="31" name="Text Placeholder 27">
            <a:extLst>
              <a:ext uri="{FF2B5EF4-FFF2-40B4-BE49-F238E27FC236}">
                <a16:creationId xmlns:a16="http://schemas.microsoft.com/office/drawing/2014/main" id="{C3CD8083-90C5-4685-A286-1A99E5DC3125}"/>
              </a:ext>
            </a:extLst>
          </p:cNvPr>
          <p:cNvSpPr>
            <a:spLocks noGrp="1"/>
          </p:cNvSpPr>
          <p:nvPr>
            <p:ph type="body" sz="quarter" idx="23"/>
          </p:nvPr>
        </p:nvSpPr>
        <p:spPr>
          <a:xfrm>
            <a:off x="9269002" y="5635244"/>
            <a:ext cx="2279649" cy="350292"/>
          </a:xfrm>
        </p:spPr>
        <p:txBody>
          <a:bodyPr>
            <a:normAutofit/>
          </a:bodyPr>
          <a:lstStyle>
            <a:lvl1pPr marL="0" indent="0" algn="ctr">
              <a:buNone/>
              <a:defRPr lang="en-US" sz="18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sp>
        <p:nvSpPr>
          <p:cNvPr id="32" name="Text Placeholder 27">
            <a:extLst>
              <a:ext uri="{FF2B5EF4-FFF2-40B4-BE49-F238E27FC236}">
                <a16:creationId xmlns:a16="http://schemas.microsoft.com/office/drawing/2014/main" id="{5FB222BC-D05B-4E76-A0DC-25657322AF84}"/>
              </a:ext>
            </a:extLst>
          </p:cNvPr>
          <p:cNvSpPr>
            <a:spLocks noGrp="1"/>
          </p:cNvSpPr>
          <p:nvPr>
            <p:ph type="body" sz="quarter" idx="24"/>
          </p:nvPr>
        </p:nvSpPr>
        <p:spPr>
          <a:xfrm>
            <a:off x="9269002" y="5912412"/>
            <a:ext cx="2279649" cy="350292"/>
          </a:xfrm>
        </p:spPr>
        <p:txBody>
          <a:bodyPr>
            <a:noAutofit/>
          </a:bodyPr>
          <a:lstStyle>
            <a:lvl1pPr marL="0" indent="0" algn="ctr">
              <a:buNone/>
              <a:defRPr lang="en-US" sz="1400" kern="1200" dirty="0" smtClean="0">
                <a:solidFill>
                  <a:schemeClr val="tx1"/>
                </a:solidFill>
                <a:latin typeface="+mn-lt"/>
                <a:ea typeface="+mn-ea"/>
                <a:cs typeface="+mn-cs"/>
              </a:defRPr>
            </a:lvl1pPr>
            <a:lvl2pPr marL="0" indent="0">
              <a:buNone/>
              <a:defRPr/>
            </a:lvl2pPr>
          </a:lstStyle>
          <a:p>
            <a:pPr lvl="0"/>
            <a:r>
              <a:rPr lang="en-US"/>
              <a:t>Click to edit Master text styles</a:t>
            </a:r>
          </a:p>
        </p:txBody>
      </p:sp>
      <p:cxnSp>
        <p:nvCxnSpPr>
          <p:cNvPr id="9" name="Straight Connector 8">
            <a:extLst>
              <a:ext uri="{FF2B5EF4-FFF2-40B4-BE49-F238E27FC236}">
                <a16:creationId xmlns:a16="http://schemas.microsoft.com/office/drawing/2014/main" id="{4D6FBB75-8D79-4225-A448-37C04F053D3B}"/>
              </a:ext>
              <a:ext uri="{C183D7F6-B498-43B3-948B-1728B52AA6E4}">
                <adec:decorative xmlns:adec="http://schemas.microsoft.com/office/drawing/2017/decorative" xmlns="" val="1"/>
              </a:ext>
            </a:extLst>
          </p:cNvPr>
          <p:cNvCxnSpPr/>
          <p:nvPr userDrawn="1"/>
        </p:nvCxnSpPr>
        <p:spPr>
          <a:xfrm>
            <a:off x="3192658"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4C41CC5-2A7C-4774-98CE-C7212DFDCC08}"/>
              </a:ext>
              <a:ext uri="{C183D7F6-B498-43B3-948B-1728B52AA6E4}">
                <adec:decorative xmlns:adec="http://schemas.microsoft.com/office/drawing/2017/decorative" xmlns="" val="1"/>
              </a:ext>
            </a:extLst>
          </p:cNvPr>
          <p:cNvCxnSpPr/>
          <p:nvPr userDrawn="1"/>
        </p:nvCxnSpPr>
        <p:spPr>
          <a:xfrm>
            <a:off x="6079124"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861725-0EF3-4133-B06C-063F42B11115}"/>
              </a:ext>
              <a:ext uri="{C183D7F6-B498-43B3-948B-1728B52AA6E4}">
                <adec:decorative xmlns:adec="http://schemas.microsoft.com/office/drawing/2017/decorative" xmlns="" val="1"/>
              </a:ext>
            </a:extLst>
          </p:cNvPr>
          <p:cNvCxnSpPr/>
          <p:nvPr userDrawn="1"/>
        </p:nvCxnSpPr>
        <p:spPr>
          <a:xfrm>
            <a:off x="8965590" y="3310653"/>
            <a:ext cx="0" cy="1747157"/>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 name="Date Placeholder 3">
            <a:extLst>
              <a:ext uri="{FF2B5EF4-FFF2-40B4-BE49-F238E27FC236}">
                <a16:creationId xmlns:a16="http://schemas.microsoft.com/office/drawing/2014/main" id="{7FDBCC4A-1C49-4C93-AD45-AD78087E23D6}"/>
              </a:ext>
            </a:extLst>
          </p:cNvPr>
          <p:cNvSpPr txBox="1">
            <a:spLocks/>
          </p:cNvSpPr>
          <p:nvPr userDrawn="1"/>
        </p:nvSpPr>
        <p:spPr>
          <a:xfrm>
            <a:off x="7684497" y="6296388"/>
            <a:ext cx="2893045" cy="36576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20XX</a:t>
            </a:r>
          </a:p>
        </p:txBody>
      </p:sp>
      <p:sp>
        <p:nvSpPr>
          <p:cNvPr id="37" name="Slide Number Placeholder 5">
            <a:extLst>
              <a:ext uri="{FF2B5EF4-FFF2-40B4-BE49-F238E27FC236}">
                <a16:creationId xmlns:a16="http://schemas.microsoft.com/office/drawing/2014/main" id="{5EB09A52-50AB-4593-BCB7-23D4AEC88507}"/>
              </a:ext>
            </a:extLst>
          </p:cNvPr>
          <p:cNvSpPr>
            <a:spLocks noGrp="1"/>
          </p:cNvSpPr>
          <p:nvPr userDrawn="1">
            <p:ph type="sldNum" sz="quarter" idx="12"/>
          </p:nvPr>
        </p:nvSpPr>
        <p:spPr>
          <a:xfrm>
            <a:off x="10537721" y="6286556"/>
            <a:ext cx="838200" cy="365760"/>
          </a:xfrm>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8375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4A46BB-9B50-4F09-9059-DA78048129D4}"/>
              </a:ext>
            </a:extLst>
          </p:cNvPr>
          <p:cNvSpPr/>
          <p:nvPr userDrawn="1"/>
        </p:nvSpPr>
        <p:spPr>
          <a:xfrm>
            <a:off x="5695067" y="1808532"/>
            <a:ext cx="5452527" cy="324093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6033793" y="2735221"/>
            <a:ext cx="4775075" cy="851219"/>
          </a:xfrm>
        </p:spPr>
        <p:txBody>
          <a:bodyPr/>
          <a:lstStyle>
            <a:lvl1pPr algn="ctr">
              <a:defRPr>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DDF1FF2-5B9A-4BE9-AD3C-F215F0D25F7A}"/>
              </a:ext>
            </a:extLst>
          </p:cNvPr>
          <p:cNvSpPr/>
          <p:nvPr userDrawn="1"/>
        </p:nvSpPr>
        <p:spPr>
          <a:xfrm>
            <a:off x="5861010" y="1975104"/>
            <a:ext cx="5120640" cy="2907792"/>
          </a:xfrm>
          <a:prstGeom prst="rect">
            <a:avLst/>
          </a:prstGeom>
          <a:noFill/>
          <a:ln w="6350" cap="sq" cmpd="sng" algn="ctr">
            <a:solidFill>
              <a:schemeClr val="bg1"/>
            </a:solidFill>
            <a:prstDash val="solid"/>
            <a:miter lim="800000"/>
          </a:ln>
          <a:effectLst>
            <a:softEdge rad="0"/>
          </a:effectLst>
        </p:spPr>
      </p:sp>
      <p:sp>
        <p:nvSpPr>
          <p:cNvPr id="9" name="Subtitle 2">
            <a:extLst>
              <a:ext uri="{FF2B5EF4-FFF2-40B4-BE49-F238E27FC236}">
                <a16:creationId xmlns:a16="http://schemas.microsoft.com/office/drawing/2014/main" id="{04FC6A22-F9EC-4E20-B9CC-F012FA8E4C27}"/>
              </a:ext>
            </a:extLst>
          </p:cNvPr>
          <p:cNvSpPr>
            <a:spLocks noGrp="1"/>
          </p:cNvSpPr>
          <p:nvPr>
            <p:ph type="subTitle" idx="1"/>
          </p:nvPr>
        </p:nvSpPr>
        <p:spPr>
          <a:xfrm>
            <a:off x="6033793" y="3995988"/>
            <a:ext cx="4775075" cy="559656"/>
          </a:xfrm>
        </p:spPr>
        <p:txBody>
          <a:bodyPr/>
          <a:lstStyle>
            <a:lvl1pPr marL="0" indent="0" algn="ctr">
              <a:buNone/>
              <a:defRPr>
                <a:solidFill>
                  <a:schemeClr val="bg1"/>
                </a:solidFill>
              </a:defRPr>
            </a:lvl1pPr>
          </a:lstStyle>
          <a:p>
            <a:r>
              <a:rPr lang="en-US">
                <a:solidFill>
                  <a:schemeClr val="tx1"/>
                </a:solidFill>
              </a:rPr>
              <a:t>Click to edit Master subtitle style</a:t>
            </a:r>
            <a:endParaRPr lang="en-US" dirty="0">
              <a:solidFill>
                <a:schemeClr val="tx1"/>
              </a:solidFill>
            </a:endParaRPr>
          </a:p>
        </p:txBody>
      </p:sp>
      <p:sp>
        <p:nvSpPr>
          <p:cNvPr id="10" name="Date Placeholder 17">
            <a:extLst>
              <a:ext uri="{FF2B5EF4-FFF2-40B4-BE49-F238E27FC236}">
                <a16:creationId xmlns:a16="http://schemas.microsoft.com/office/drawing/2014/main" id="{ABF19E1F-D7E9-4D44-9873-8D8DDC338F7E}"/>
              </a:ext>
            </a:extLst>
          </p:cNvPr>
          <p:cNvSpPr txBox="1">
            <a:spLocks/>
          </p:cNvSpPr>
          <p:nvPr userDrawn="1"/>
        </p:nvSpPr>
        <p:spPr>
          <a:xfrm>
            <a:off x="7369770" y="2040249"/>
            <a:ext cx="2103120" cy="315209"/>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a:defRPr/>
            </a:pPr>
            <a:r>
              <a:rPr lang="en-US" sz="1300" dirty="0">
                <a:solidFill>
                  <a:schemeClr val="bg1"/>
                </a:solidFill>
              </a:rPr>
              <a:t>20XX</a:t>
            </a:r>
          </a:p>
        </p:txBody>
      </p:sp>
      <p:sp>
        <p:nvSpPr>
          <p:cNvPr id="22" name="Picture Placeholder 21">
            <a:extLst>
              <a:ext uri="{FF2B5EF4-FFF2-40B4-BE49-F238E27FC236}">
                <a16:creationId xmlns:a16="http://schemas.microsoft.com/office/drawing/2014/main" id="{93C72E99-B7BE-4F82-AD93-38765570DB39}"/>
              </a:ext>
            </a:extLst>
          </p:cNvPr>
          <p:cNvSpPr>
            <a:spLocks noGrp="1"/>
          </p:cNvSpPr>
          <p:nvPr>
            <p:ph type="pic" sz="quarter" idx="10"/>
          </p:nvPr>
        </p:nvSpPr>
        <p:spPr>
          <a:xfrm>
            <a:off x="0" y="0"/>
            <a:ext cx="12192000" cy="6858000"/>
          </a:xfrm>
          <a:custGeom>
            <a:avLst/>
            <a:gdLst>
              <a:gd name="connsiteX0" fmla="*/ 5695067 w 12192000"/>
              <a:gd name="connsiteY0" fmla="*/ 1808532 h 6858000"/>
              <a:gd name="connsiteX1" fmla="*/ 5695067 w 12192000"/>
              <a:gd name="connsiteY1" fmla="*/ 5049468 h 6858000"/>
              <a:gd name="connsiteX2" fmla="*/ 11147594 w 12192000"/>
              <a:gd name="connsiteY2" fmla="*/ 5049468 h 6858000"/>
              <a:gd name="connsiteX3" fmla="*/ 11147594 w 12192000"/>
              <a:gd name="connsiteY3" fmla="*/ 1808532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5695067" y="1808532"/>
                </a:moveTo>
                <a:lnTo>
                  <a:pt x="5695067" y="5049468"/>
                </a:lnTo>
                <a:lnTo>
                  <a:pt x="11147594" y="5049468"/>
                </a:lnTo>
                <a:lnTo>
                  <a:pt x="11147594" y="1808532"/>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26465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ummary">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9982C2-1320-41E5-A31C-D8DA5C8A462F}"/>
              </a:ext>
              <a:ext uri="{C183D7F6-B498-43B3-948B-1728B52AA6E4}">
                <adec:decorative xmlns:adec="http://schemas.microsoft.com/office/drawing/2017/decorative" xmlns="" val="1"/>
              </a:ext>
            </a:extLst>
          </p:cNvPr>
          <p:cNvSpPr/>
          <p:nvPr userDrawn="1"/>
        </p:nvSpPr>
        <p:spPr>
          <a:xfrm>
            <a:off x="0" y="0"/>
            <a:ext cx="12192000" cy="685800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C563FB1-76A9-4E53-9493-2B8680D68662}"/>
              </a:ext>
              <a:ext uri="{C183D7F6-B498-43B3-948B-1728B52AA6E4}">
                <adec:decorative xmlns:adec="http://schemas.microsoft.com/office/drawing/2017/decorative" xmlns="" val="1"/>
              </a:ext>
            </a:extLst>
          </p:cNvPr>
          <p:cNvSpPr/>
          <p:nvPr userDrawn="1"/>
        </p:nvSpPr>
        <p:spPr>
          <a:xfrm>
            <a:off x="4448" y="0"/>
            <a:ext cx="4651122" cy="6858000"/>
          </a:xfrm>
          <a:prstGeom prst="rect">
            <a:avLst/>
          </a:prstGeom>
          <a:solidFill>
            <a:schemeClr val="tx1"/>
          </a:solidFill>
          <a:ln>
            <a:noFill/>
          </a:ln>
          <a:effectLst>
            <a:innerShdw blurRad="63500" dist="3175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C8F116A-4F5C-40E2-836F-919B8B939AD2}"/>
              </a:ext>
              <a:ext uri="{C183D7F6-B498-43B3-948B-1728B52AA6E4}">
                <adec:decorative xmlns:adec="http://schemas.microsoft.com/office/drawing/2017/decorative" xmlns="" val="1"/>
              </a:ext>
            </a:extLst>
          </p:cNvPr>
          <p:cNvSpPr/>
          <p:nvPr userDrawn="1"/>
        </p:nvSpPr>
        <p:spPr>
          <a:xfrm>
            <a:off x="1272" y="4123592"/>
            <a:ext cx="4654296"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27D978-81FB-4612-81AA-B7123E0D5B0C}"/>
              </a:ext>
              <a:ext uri="{C183D7F6-B498-43B3-948B-1728B52AA6E4}">
                <adec:decorative xmlns:adec="http://schemas.microsoft.com/office/drawing/2017/decorative" xmlns="" val="1"/>
              </a:ext>
            </a:extLst>
          </p:cNvPr>
          <p:cNvSpPr/>
          <p:nvPr userDrawn="1"/>
        </p:nvSpPr>
        <p:spPr>
          <a:xfrm>
            <a:off x="2284289" y="0"/>
            <a:ext cx="91440" cy="4206240"/>
          </a:xfrm>
          <a:prstGeom prst="rect">
            <a:avLst/>
          </a:prstGeom>
          <a:solidFill>
            <a:schemeClr val="bg1">
              <a:lumMod val="75000"/>
              <a:lumOff val="2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00DC717-7560-4850-A68A-A881C97F3711}"/>
              </a:ext>
              <a:ext uri="{C183D7F6-B498-43B3-948B-1728B52AA6E4}">
                <adec:decorative xmlns:adec="http://schemas.microsoft.com/office/drawing/2017/decorative" xmlns="" val="1"/>
              </a:ext>
            </a:extLst>
          </p:cNvPr>
          <p:cNvSpPr/>
          <p:nvPr userDrawn="1"/>
        </p:nvSpPr>
        <p:spPr>
          <a:xfrm>
            <a:off x="2284289" y="2057400"/>
            <a:ext cx="2377440" cy="914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9F22527-F181-4C80-9977-C9894355CA8D}"/>
              </a:ext>
              <a:ext uri="{C183D7F6-B498-43B3-948B-1728B52AA6E4}">
                <adec:decorative xmlns:adec="http://schemas.microsoft.com/office/drawing/2017/decorative" xmlns="" val="1"/>
              </a:ext>
            </a:extLst>
          </p:cNvPr>
          <p:cNvSpPr/>
          <p:nvPr userDrawn="1"/>
        </p:nvSpPr>
        <p:spPr>
          <a:xfrm>
            <a:off x="5614028" y="971453"/>
            <a:ext cx="5623560" cy="4910328"/>
          </a:xfrm>
          <a:prstGeom prst="rect">
            <a:avLst/>
          </a:prstGeom>
          <a:noFill/>
          <a:ln w="6350" cap="sq" cmpd="sng" algn="ctr">
            <a:solidFill>
              <a:schemeClr val="bg1">
                <a:lumMod val="75000"/>
                <a:lumOff val="25000"/>
              </a:schemeClr>
            </a:solidFill>
            <a:prstDash val="solid"/>
            <a:miter lim="800000"/>
          </a:ln>
          <a:effectLst/>
        </p:spPr>
      </p:sp>
      <p:sp>
        <p:nvSpPr>
          <p:cNvPr id="16" name="Rectangle 15">
            <a:extLst>
              <a:ext uri="{FF2B5EF4-FFF2-40B4-BE49-F238E27FC236}">
                <a16:creationId xmlns:a16="http://schemas.microsoft.com/office/drawing/2014/main" id="{7CABAC30-6A2F-4907-8502-17DF9AEEE9CD}"/>
              </a:ext>
              <a:ext uri="{C183D7F6-B498-43B3-948B-1728B52AA6E4}">
                <adec:decorative xmlns:adec="http://schemas.microsoft.com/office/drawing/2017/decorative" xmlns="" val="1"/>
              </a:ext>
            </a:extLst>
          </p:cNvPr>
          <p:cNvSpPr/>
          <p:nvPr userDrawn="1"/>
        </p:nvSpPr>
        <p:spPr>
          <a:xfrm>
            <a:off x="5448300" y="806861"/>
            <a:ext cx="5955017" cy="5239512"/>
          </a:xfrm>
          <a:prstGeom prst="rect">
            <a:avLst/>
          </a:prstGeom>
          <a:solidFill>
            <a:schemeClr val="tx1"/>
          </a:solidFill>
          <a:ln w="6350" cap="flat" cmpd="sng" algn="ctr">
            <a:noFill/>
            <a:prstDash val="solid"/>
          </a:ln>
          <a:effectLst>
            <a:outerShdw blurRad="50800" algn="ctr" rotWithShape="0">
              <a:prstClr val="black">
                <a:alpha val="66000"/>
              </a:prstClr>
            </a:outerShdw>
            <a:softEdge rad="0"/>
          </a:effectLst>
        </p:spPr>
      </p:sp>
      <p:sp>
        <p:nvSpPr>
          <p:cNvPr id="2" name="Title 1">
            <a:extLst>
              <a:ext uri="{FF2B5EF4-FFF2-40B4-BE49-F238E27FC236}">
                <a16:creationId xmlns:a16="http://schemas.microsoft.com/office/drawing/2014/main" id="{603C9F96-79A7-44FA-A7FE-C0675B9967FC}"/>
              </a:ext>
            </a:extLst>
          </p:cNvPr>
          <p:cNvSpPr>
            <a:spLocks noGrp="1"/>
          </p:cNvSpPr>
          <p:nvPr>
            <p:ph type="title"/>
          </p:nvPr>
        </p:nvSpPr>
        <p:spPr>
          <a:xfrm>
            <a:off x="5867401" y="1290294"/>
            <a:ext cx="5116286" cy="1371600"/>
          </a:xfrm>
        </p:spPr>
        <p:txBody>
          <a:bodyPr/>
          <a:lstStyle>
            <a:lvl1pPr algn="ctr">
              <a:defRPr>
                <a:solidFill>
                  <a:schemeClr val="bg1"/>
                </a:solidFill>
              </a:defRPr>
            </a:lvl1pPr>
          </a:lstStyle>
          <a:p>
            <a:r>
              <a:rPr lang="en-US"/>
              <a:t>Click to edit Master title style</a:t>
            </a:r>
            <a:endParaRPr lang="en-US" dirty="0"/>
          </a:p>
        </p:txBody>
      </p:sp>
      <p:sp>
        <p:nvSpPr>
          <p:cNvPr id="18" name="Subtitle 2">
            <a:extLst>
              <a:ext uri="{FF2B5EF4-FFF2-40B4-BE49-F238E27FC236}">
                <a16:creationId xmlns:a16="http://schemas.microsoft.com/office/drawing/2014/main" id="{D72D6334-ED49-4D79-AAC2-10DCFF6D6651}"/>
              </a:ext>
            </a:extLst>
          </p:cNvPr>
          <p:cNvSpPr>
            <a:spLocks noGrp="1"/>
          </p:cNvSpPr>
          <p:nvPr>
            <p:ph type="subTitle" idx="1"/>
          </p:nvPr>
        </p:nvSpPr>
        <p:spPr>
          <a:xfrm>
            <a:off x="5867401" y="2980736"/>
            <a:ext cx="5116286" cy="2712494"/>
          </a:xfrm>
        </p:spPr>
        <p:txBody>
          <a:bodyPr>
            <a:normAutofit/>
          </a:bodyPr>
          <a:lstStyle>
            <a:lvl1pPr marL="0" indent="0" algn="ctr">
              <a:buNone/>
              <a:defRPr>
                <a:solidFill>
                  <a:schemeClr val="bg1">
                    <a:lumMod val="85000"/>
                    <a:lumOff val="15000"/>
                  </a:schemeClr>
                </a:solidFill>
              </a:defRPr>
            </a:lvl1pPr>
          </a:lstStyle>
          <a:p>
            <a:r>
              <a:rPr lang="en-US" sz="1800">
                <a:solidFill>
                  <a:schemeClr val="bg1">
                    <a:lumMod val="85000"/>
                    <a:lumOff val="15000"/>
                  </a:schemeClr>
                </a:solidFill>
              </a:rPr>
              <a:t>Click to edit Master subtitle style</a:t>
            </a:r>
            <a:endParaRPr lang="en-US" sz="1800" dirty="0">
              <a:solidFill>
                <a:schemeClr val="bg1">
                  <a:lumMod val="85000"/>
                  <a:lumOff val="15000"/>
                </a:schemeClr>
              </a:solidFill>
            </a:endParaRPr>
          </a:p>
        </p:txBody>
      </p:sp>
      <p:sp>
        <p:nvSpPr>
          <p:cNvPr id="12" name="Date Placeholder 3">
            <a:extLst>
              <a:ext uri="{FF2B5EF4-FFF2-40B4-BE49-F238E27FC236}">
                <a16:creationId xmlns:a16="http://schemas.microsoft.com/office/drawing/2014/main" id="{0FE3A1CC-4DE8-4FC6-839D-CD3607B8D426}"/>
              </a:ext>
            </a:extLst>
          </p:cNvPr>
          <p:cNvSpPr txBox="1">
            <a:spLocks/>
          </p:cNvSpPr>
          <p:nvPr userDrawn="1"/>
        </p:nvSpPr>
        <p:spPr>
          <a:xfrm>
            <a:off x="7048099" y="302355"/>
            <a:ext cx="2743200" cy="350785"/>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20XX</a:t>
            </a:r>
          </a:p>
        </p:txBody>
      </p:sp>
      <p:sp>
        <p:nvSpPr>
          <p:cNvPr id="22" name="Picture Placeholder 21">
            <a:extLst>
              <a:ext uri="{FF2B5EF4-FFF2-40B4-BE49-F238E27FC236}">
                <a16:creationId xmlns:a16="http://schemas.microsoft.com/office/drawing/2014/main" id="{C9E9A7CA-EE9C-4648-8016-1852440461F5}"/>
              </a:ext>
            </a:extLst>
          </p:cNvPr>
          <p:cNvSpPr>
            <a:spLocks noGrp="1"/>
          </p:cNvSpPr>
          <p:nvPr>
            <p:ph type="pic" sz="quarter" idx="13"/>
          </p:nvPr>
        </p:nvSpPr>
        <p:spPr>
          <a:xfrm>
            <a:off x="325438" y="326697"/>
            <a:ext cx="1636712" cy="3475163"/>
          </a:xfrm>
        </p:spPr>
        <p:txBody>
          <a:bodyPr/>
          <a:lstStyle/>
          <a:p>
            <a:r>
              <a:rPr lang="en-US"/>
              <a:t>Click icon to add picture</a:t>
            </a:r>
            <a:endParaRPr lang="en-US" dirty="0"/>
          </a:p>
        </p:txBody>
      </p:sp>
      <p:sp>
        <p:nvSpPr>
          <p:cNvPr id="26" name="Picture Placeholder 25">
            <a:extLst>
              <a:ext uri="{FF2B5EF4-FFF2-40B4-BE49-F238E27FC236}">
                <a16:creationId xmlns:a16="http://schemas.microsoft.com/office/drawing/2014/main" id="{F4561B6B-E204-4CF0-AD12-ED21B3940F53}"/>
              </a:ext>
            </a:extLst>
          </p:cNvPr>
          <p:cNvSpPr>
            <a:spLocks noGrp="1"/>
          </p:cNvSpPr>
          <p:nvPr>
            <p:ph type="pic" sz="quarter" idx="15"/>
          </p:nvPr>
        </p:nvSpPr>
        <p:spPr>
          <a:xfrm>
            <a:off x="2709863" y="329773"/>
            <a:ext cx="1614487" cy="1394251"/>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3BE441E-0CE9-4C44-8783-3A04F5929F10}"/>
              </a:ext>
            </a:extLst>
          </p:cNvPr>
          <p:cNvSpPr>
            <a:spLocks noGrp="1"/>
          </p:cNvSpPr>
          <p:nvPr>
            <p:ph type="pic" sz="quarter" idx="14"/>
          </p:nvPr>
        </p:nvSpPr>
        <p:spPr>
          <a:xfrm>
            <a:off x="2697163" y="2384425"/>
            <a:ext cx="1628775" cy="1423988"/>
          </a:xfrm>
        </p:spPr>
        <p:txBody>
          <a:bodyPr/>
          <a:lstStyle/>
          <a:p>
            <a:r>
              <a:rPr lang="en-US"/>
              <a:t>Click icon to add picture</a:t>
            </a:r>
            <a:endParaRPr lang="en-US" dirty="0"/>
          </a:p>
        </p:txBody>
      </p:sp>
      <p:sp>
        <p:nvSpPr>
          <p:cNvPr id="28" name="Picture Placeholder 27">
            <a:extLst>
              <a:ext uri="{FF2B5EF4-FFF2-40B4-BE49-F238E27FC236}">
                <a16:creationId xmlns:a16="http://schemas.microsoft.com/office/drawing/2014/main" id="{FBAA901D-39FD-416F-B2B4-F2651AB79185}"/>
              </a:ext>
            </a:extLst>
          </p:cNvPr>
          <p:cNvSpPr>
            <a:spLocks noGrp="1"/>
          </p:cNvSpPr>
          <p:nvPr>
            <p:ph type="pic" sz="quarter" idx="16"/>
          </p:nvPr>
        </p:nvSpPr>
        <p:spPr>
          <a:xfrm>
            <a:off x="325438" y="4527550"/>
            <a:ext cx="3998912" cy="2000250"/>
          </a:xfrm>
        </p:spPr>
        <p:txBody>
          <a:bodyPr/>
          <a:lstStyle/>
          <a:p>
            <a:r>
              <a:rPr lang="en-US"/>
              <a:t>Click icon to add picture</a:t>
            </a:r>
            <a:endParaRPr lang="en-US" dirty="0"/>
          </a:p>
        </p:txBody>
      </p:sp>
      <p:sp>
        <p:nvSpPr>
          <p:cNvPr id="19" name="Footer Placeholder 18">
            <a:extLst>
              <a:ext uri="{FF2B5EF4-FFF2-40B4-BE49-F238E27FC236}">
                <a16:creationId xmlns:a16="http://schemas.microsoft.com/office/drawing/2014/main" id="{4C182815-90D1-446C-BC70-6AB00BED68ED}"/>
              </a:ext>
            </a:extLst>
          </p:cNvPr>
          <p:cNvSpPr txBox="1">
            <a:spLocks/>
          </p:cNvSpPr>
          <p:nvPr userDrawn="1"/>
        </p:nvSpPr>
        <p:spPr>
          <a:xfrm>
            <a:off x="5077003" y="6367925"/>
            <a:ext cx="4480560" cy="228600"/>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r>
              <a:rPr lang="en-US" dirty="0">
                <a:solidFill>
                  <a:srgbClr val="FFFFFF"/>
                </a:solidFill>
              </a:rPr>
              <a:t>Sample Footer Text</a:t>
            </a:r>
          </a:p>
        </p:txBody>
      </p:sp>
      <p:sp>
        <p:nvSpPr>
          <p:cNvPr id="20" name="Slide Number Placeholder 5">
            <a:extLst>
              <a:ext uri="{FF2B5EF4-FFF2-40B4-BE49-F238E27FC236}">
                <a16:creationId xmlns:a16="http://schemas.microsoft.com/office/drawing/2014/main" id="{69BDEE55-B4D3-4542-BF01-F05A2C1FB7D6}"/>
              </a:ext>
            </a:extLst>
          </p:cNvPr>
          <p:cNvSpPr txBox="1">
            <a:spLocks/>
          </p:cNvSpPr>
          <p:nvPr userDrawn="1"/>
        </p:nvSpPr>
        <p:spPr>
          <a:xfrm>
            <a:off x="9793460" y="6367925"/>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220169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973E97-A796-4836-82F6-8A280A57BA6B}"/>
              </a:ext>
            </a:extLst>
          </p:cNvPr>
          <p:cNvSpPr/>
          <p:nvPr userDrawn="1"/>
        </p:nvSpPr>
        <p:spPr>
          <a:xfrm>
            <a:off x="5660112" y="0"/>
            <a:ext cx="652883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EC0DAEE-CCDB-4627-925B-879F83B1F308}"/>
              </a:ext>
            </a:extLst>
          </p:cNvPr>
          <p:cNvSpPr>
            <a:spLocks noGrp="1"/>
          </p:cNvSpPr>
          <p:nvPr>
            <p:ph type="title"/>
          </p:nvPr>
        </p:nvSpPr>
        <p:spPr>
          <a:xfrm>
            <a:off x="6374166" y="610485"/>
            <a:ext cx="5103661" cy="1371600"/>
          </a:xfrm>
        </p:spPr>
        <p:txBody>
          <a:bodyPr>
            <a:normAutofit/>
          </a:bodyPr>
          <a:lstStyle>
            <a:lvl1pPr>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3B9F23A9-0519-4A39-A9F9-F965C17D58A0}"/>
              </a:ext>
            </a:extLst>
          </p:cNvPr>
          <p:cNvSpPr/>
          <p:nvPr userDrawn="1"/>
        </p:nvSpPr>
        <p:spPr>
          <a:xfrm>
            <a:off x="5981848" y="320040"/>
            <a:ext cx="5888736" cy="6217920"/>
          </a:xfrm>
          <a:prstGeom prst="rect">
            <a:avLst/>
          </a:prstGeom>
          <a:noFill/>
          <a:ln w="6350" cap="sq" cmpd="sng" algn="ctr">
            <a:solidFill>
              <a:schemeClr val="bg1"/>
            </a:solidFill>
            <a:prstDash val="solid"/>
            <a:miter lim="800000"/>
          </a:ln>
          <a:effectLst>
            <a:softEdge rad="0"/>
          </a:effectLst>
        </p:spPr>
      </p:sp>
      <p:sp>
        <p:nvSpPr>
          <p:cNvPr id="9" name="Date Placeholder 6">
            <a:extLst>
              <a:ext uri="{FF2B5EF4-FFF2-40B4-BE49-F238E27FC236}">
                <a16:creationId xmlns:a16="http://schemas.microsoft.com/office/drawing/2014/main" id="{F3EB17D9-2389-4D1F-AC98-7CC3F79840B2}"/>
              </a:ext>
            </a:extLst>
          </p:cNvPr>
          <p:cNvSpPr txBox="1">
            <a:spLocks/>
          </p:cNvSpPr>
          <p:nvPr userDrawn="1"/>
        </p:nvSpPr>
        <p:spPr>
          <a:xfrm>
            <a:off x="7554616" y="383781"/>
            <a:ext cx="2743200"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solidFill>
                  <a:schemeClr val="bg1"/>
                </a:solidFill>
              </a:rPr>
              <a:t>20XX</a:t>
            </a:r>
          </a:p>
        </p:txBody>
      </p:sp>
      <p:sp>
        <p:nvSpPr>
          <p:cNvPr id="11" name="Footer Placeholder 7">
            <a:extLst>
              <a:ext uri="{FF2B5EF4-FFF2-40B4-BE49-F238E27FC236}">
                <a16:creationId xmlns:a16="http://schemas.microsoft.com/office/drawing/2014/main" id="{40E55EFF-7AC0-4ACD-B826-CA1E384CCF4C}"/>
              </a:ext>
            </a:extLst>
          </p:cNvPr>
          <p:cNvSpPr txBox="1">
            <a:spLocks/>
          </p:cNvSpPr>
          <p:nvPr userDrawn="1"/>
        </p:nvSpPr>
        <p:spPr>
          <a:xfrm>
            <a:off x="6303580" y="6214535"/>
            <a:ext cx="4696948" cy="256032"/>
          </a:xfrm>
          <a:prstGeom prst="rect">
            <a:avLst/>
          </a:prstGeom>
        </p:spPr>
        <p:txBody>
          <a:bodyPr vert="horz" lIns="91440" tIns="45720" rIns="91440" bIns="45720" rtlCol="0" anchor="b"/>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Sample Footer Text</a:t>
            </a:r>
          </a:p>
        </p:txBody>
      </p:sp>
      <p:sp>
        <p:nvSpPr>
          <p:cNvPr id="12" name="Slide Number Placeholder 8">
            <a:extLst>
              <a:ext uri="{FF2B5EF4-FFF2-40B4-BE49-F238E27FC236}">
                <a16:creationId xmlns:a16="http://schemas.microsoft.com/office/drawing/2014/main" id="{C6C2D606-DD47-4DA7-AF9B-9A8E401BCAFF}"/>
              </a:ext>
            </a:extLst>
          </p:cNvPr>
          <p:cNvSpPr txBox="1">
            <a:spLocks/>
          </p:cNvSpPr>
          <p:nvPr userDrawn="1"/>
        </p:nvSpPr>
        <p:spPr>
          <a:xfrm>
            <a:off x="11104451" y="6214535"/>
            <a:ext cx="605266" cy="256032"/>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B7E4EF-A1BD-40F4-AB7B-04F084DD991D}" type="slidenum">
              <a:rPr lang="en-US" smtClean="0">
                <a:solidFill>
                  <a:schemeClr val="bg1"/>
                </a:solidFill>
              </a:rPr>
              <a:pPr/>
              <a:t>‹#›</a:t>
            </a:fld>
            <a:endParaRPr lang="en-US" dirty="0">
              <a:solidFill>
                <a:schemeClr val="bg1"/>
              </a:solidFill>
            </a:endParaRPr>
          </a:p>
        </p:txBody>
      </p:sp>
      <p:sp>
        <p:nvSpPr>
          <p:cNvPr id="15" name="Picture Placeholder 14">
            <a:extLst>
              <a:ext uri="{FF2B5EF4-FFF2-40B4-BE49-F238E27FC236}">
                <a16:creationId xmlns:a16="http://schemas.microsoft.com/office/drawing/2014/main" id="{6623DC60-EE1A-4367-A357-5F11D942252B}"/>
              </a:ext>
            </a:extLst>
          </p:cNvPr>
          <p:cNvSpPr>
            <a:spLocks noGrp="1"/>
          </p:cNvSpPr>
          <p:nvPr>
            <p:ph type="pic" sz="quarter" idx="10"/>
          </p:nvPr>
        </p:nvSpPr>
        <p:spPr>
          <a:xfrm>
            <a:off x="0" y="0"/>
            <a:ext cx="5659438" cy="6858000"/>
          </a:xfrm>
        </p:spPr>
        <p:txBody>
          <a:bodyPr/>
          <a:lstStyle/>
          <a:p>
            <a:r>
              <a:rPr lang="en-US"/>
              <a:t>Click icon to add picture</a:t>
            </a:r>
            <a:endParaRPr lang="en-US" dirty="0"/>
          </a:p>
        </p:txBody>
      </p:sp>
      <p:sp>
        <p:nvSpPr>
          <p:cNvPr id="5" name="Content Placeholder 4">
            <a:extLst>
              <a:ext uri="{FF2B5EF4-FFF2-40B4-BE49-F238E27FC236}">
                <a16:creationId xmlns:a16="http://schemas.microsoft.com/office/drawing/2014/main" id="{7095E6F1-8633-46DB-A612-89A5079F7EF4}"/>
              </a:ext>
            </a:extLst>
          </p:cNvPr>
          <p:cNvSpPr>
            <a:spLocks noGrp="1"/>
          </p:cNvSpPr>
          <p:nvPr>
            <p:ph sz="quarter" idx="11"/>
          </p:nvPr>
        </p:nvSpPr>
        <p:spPr>
          <a:xfrm>
            <a:off x="6372625" y="2108844"/>
            <a:ext cx="5103812" cy="379095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71211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24342A2-B2E9-4AE9-9AFD-C5F77777E326}"/>
              </a:ext>
              <a:ext uri="{C183D7F6-B498-43B3-948B-1728B52AA6E4}">
                <adec:decorative xmlns:adec="http://schemas.microsoft.com/office/drawing/2017/decorative" xmlns="" val="1"/>
              </a:ext>
            </a:extLst>
          </p:cNvPr>
          <p:cNvSpPr/>
          <p:nvPr userDrawn="1"/>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9" name="Rectangle 18">
            <a:extLst>
              <a:ext uri="{FF2B5EF4-FFF2-40B4-BE49-F238E27FC236}">
                <a16:creationId xmlns:a16="http://schemas.microsoft.com/office/drawing/2014/main" id="{C086CEFC-AE66-4E11-8B5A-880177E1278E}"/>
              </a:ext>
              <a:ext uri="{C183D7F6-B498-43B3-948B-1728B52AA6E4}">
                <adec:decorative xmlns:adec="http://schemas.microsoft.com/office/drawing/2017/decorative" xmlns="" val="1"/>
              </a:ext>
            </a:extLst>
          </p:cNvPr>
          <p:cNvSpPr/>
          <p:nvPr userDrawn="1"/>
        </p:nvSpPr>
        <p:spPr>
          <a:xfrm>
            <a:off x="616737" y="621793"/>
            <a:ext cx="6651809" cy="5614416"/>
          </a:xfrm>
          <a:prstGeom prst="rect">
            <a:avLst/>
          </a:prstGeom>
          <a:solidFill>
            <a:schemeClr val="tx1">
              <a:lumMod val="75000"/>
              <a:lumOff val="25000"/>
            </a:schemeClr>
          </a:solidFill>
          <a:ln w="6350" cap="sq" cmpd="sng" algn="ctr">
            <a:noFill/>
            <a:prstDash val="solid"/>
            <a:miter lim="800000"/>
          </a:ln>
          <a:effectLst/>
        </p:spPr>
      </p:sp>
      <p:sp>
        <p:nvSpPr>
          <p:cNvPr id="2" name="Title 1">
            <a:extLst>
              <a:ext uri="{FF2B5EF4-FFF2-40B4-BE49-F238E27FC236}">
                <a16:creationId xmlns:a16="http://schemas.microsoft.com/office/drawing/2014/main" id="{41DABDA3-AA10-4304-B3C8-D5B655DE3421}"/>
              </a:ext>
            </a:extLst>
          </p:cNvPr>
          <p:cNvSpPr>
            <a:spLocks noGrp="1"/>
          </p:cNvSpPr>
          <p:nvPr>
            <p:ph type="title"/>
          </p:nvPr>
        </p:nvSpPr>
        <p:spPr>
          <a:xfrm>
            <a:off x="1078158" y="2100942"/>
            <a:ext cx="5716339" cy="2290607"/>
          </a:xfrm>
        </p:spPr>
        <p:txBody>
          <a:bodyPr anchor="b"/>
          <a:lstStyle>
            <a:lvl1pPr algn="ctr">
              <a:defRPr>
                <a:solidFill>
                  <a:schemeClr val="bg1"/>
                </a:solidFill>
              </a:defRPr>
            </a:lvl1pPr>
          </a:lstStyle>
          <a:p>
            <a:r>
              <a:rPr lang="en-US"/>
              <a:t>Click to edit Master title style</a:t>
            </a:r>
            <a:endParaRPr lang="en-US" dirty="0"/>
          </a:p>
        </p:txBody>
      </p:sp>
      <p:sp>
        <p:nvSpPr>
          <p:cNvPr id="23" name="Rectangle 22">
            <a:extLst>
              <a:ext uri="{FF2B5EF4-FFF2-40B4-BE49-F238E27FC236}">
                <a16:creationId xmlns:a16="http://schemas.microsoft.com/office/drawing/2014/main" id="{6EB1E9D9-0DDD-4554-A021-4FE50439A138}"/>
              </a:ext>
              <a:ext uri="{C183D7F6-B498-43B3-948B-1728B52AA6E4}">
                <adec:decorative xmlns:adec="http://schemas.microsoft.com/office/drawing/2017/decorative" xmlns="" val="1"/>
              </a:ext>
            </a:extLst>
          </p:cNvPr>
          <p:cNvSpPr/>
          <p:nvPr userDrawn="1"/>
        </p:nvSpPr>
        <p:spPr>
          <a:xfrm>
            <a:off x="3023061"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Date Placeholder 17">
            <a:extLst>
              <a:ext uri="{FF2B5EF4-FFF2-40B4-BE49-F238E27FC236}">
                <a16:creationId xmlns:a16="http://schemas.microsoft.com/office/drawing/2014/main" id="{3B5075EC-8E09-4BB4-8C8F-6177ECD95A83}"/>
              </a:ext>
            </a:extLst>
          </p:cNvPr>
          <p:cNvSpPr>
            <a:spLocks noGrp="1"/>
          </p:cNvSpPr>
          <p:nvPr>
            <p:ph type="dt" sz="half" idx="10"/>
          </p:nvPr>
        </p:nvSpPr>
        <p:spPr>
          <a:xfrm>
            <a:off x="3205941" y="493108"/>
            <a:ext cx="1554480" cy="527213"/>
          </a:xfrm>
        </p:spPr>
        <p:txBody>
          <a:bodyPr/>
          <a:lstStyle>
            <a:lvl1pPr>
              <a:defRPr baseline="0">
                <a:solidFill>
                  <a:schemeClr val="bg1"/>
                </a:solidFill>
              </a:defRPr>
            </a:lvl1pPr>
          </a:lstStyle>
          <a:p>
            <a:pPr algn="ctr" defTabSz="914400">
              <a:defRPr/>
            </a:pPr>
            <a:r>
              <a:rPr lang="en-US" sz="1300" dirty="0"/>
              <a:t>20XX</a:t>
            </a:r>
          </a:p>
        </p:txBody>
      </p:sp>
      <p:sp>
        <p:nvSpPr>
          <p:cNvPr id="5" name="Text Placeholder 4">
            <a:extLst>
              <a:ext uri="{FF2B5EF4-FFF2-40B4-BE49-F238E27FC236}">
                <a16:creationId xmlns:a16="http://schemas.microsoft.com/office/drawing/2014/main" id="{B8A8819A-9552-4858-92F8-FB441C3A45A5}"/>
              </a:ext>
            </a:extLst>
          </p:cNvPr>
          <p:cNvSpPr>
            <a:spLocks noGrp="1"/>
          </p:cNvSpPr>
          <p:nvPr>
            <p:ph type="body" sz="quarter" idx="15"/>
          </p:nvPr>
        </p:nvSpPr>
        <p:spPr>
          <a:xfrm>
            <a:off x="1078157" y="4698173"/>
            <a:ext cx="5716339" cy="658674"/>
          </a:xfrm>
        </p:spPr>
        <p:txBody>
          <a:bodyPr>
            <a:normAutofit/>
          </a:bodyPr>
          <a:lstStyle>
            <a:lvl1pPr marL="0" indent="0" algn="ctr">
              <a:buNone/>
              <a:defRPr lang="en-US" sz="2000" kern="1200" dirty="0" smtClean="0">
                <a:solidFill>
                  <a:schemeClr val="bg1"/>
                </a:solidFill>
                <a:latin typeface="+mn-lt"/>
                <a:ea typeface="+mn-ea"/>
                <a:cs typeface="+mn-cs"/>
              </a:defRPr>
            </a:lvl1pPr>
            <a:lvl2pPr marL="274320" indent="0">
              <a:buNone/>
              <a:defRPr/>
            </a:lvl2pPr>
          </a:lstStyle>
          <a:p>
            <a:pPr lvl="0"/>
            <a:r>
              <a:rPr lang="en-US"/>
              <a:t>Click to edit Master text styles</a:t>
            </a:r>
          </a:p>
        </p:txBody>
      </p:sp>
      <p:sp>
        <p:nvSpPr>
          <p:cNvPr id="16" name="Footer Placeholder 18">
            <a:extLst>
              <a:ext uri="{FF2B5EF4-FFF2-40B4-BE49-F238E27FC236}">
                <a16:creationId xmlns:a16="http://schemas.microsoft.com/office/drawing/2014/main" id="{D2BAF328-75D1-490D-BF37-96EE6C0843E2}"/>
              </a:ext>
            </a:extLst>
          </p:cNvPr>
          <p:cNvSpPr txBox="1">
            <a:spLocks/>
          </p:cNvSpPr>
          <p:nvPr userDrawn="1"/>
        </p:nvSpPr>
        <p:spPr>
          <a:xfrm>
            <a:off x="1243632" y="5641118"/>
            <a:ext cx="5068569" cy="310819"/>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lumMod val="85000"/>
                    <a:lumOff val="1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400">
              <a:defRPr/>
            </a:pPr>
            <a:r>
              <a:rPr lang="en-US" dirty="0">
                <a:solidFill>
                  <a:schemeClr val="bg1"/>
                </a:solidFill>
              </a:rPr>
              <a:t>Sample Footer Text</a:t>
            </a:r>
          </a:p>
        </p:txBody>
      </p:sp>
      <p:sp>
        <p:nvSpPr>
          <p:cNvPr id="22" name="Picture Placeholder 21">
            <a:extLst>
              <a:ext uri="{FF2B5EF4-FFF2-40B4-BE49-F238E27FC236}">
                <a16:creationId xmlns:a16="http://schemas.microsoft.com/office/drawing/2014/main" id="{27D11998-188A-4F5B-9931-8BA54D2802A5}"/>
              </a:ext>
            </a:extLst>
          </p:cNvPr>
          <p:cNvSpPr>
            <a:spLocks noGrp="1"/>
          </p:cNvSpPr>
          <p:nvPr>
            <p:ph type="pic" sz="quarter" idx="13"/>
          </p:nvPr>
        </p:nvSpPr>
        <p:spPr>
          <a:xfrm>
            <a:off x="7419974" y="621784"/>
            <a:ext cx="1989495" cy="2843222"/>
          </a:xfrm>
        </p:spPr>
        <p:txBody>
          <a:bodyPr/>
          <a:lstStyle/>
          <a:p>
            <a:r>
              <a:rPr lang="en-US"/>
              <a:t>Click icon to add picture</a:t>
            </a:r>
            <a:endParaRPr lang="en-US" dirty="0"/>
          </a:p>
        </p:txBody>
      </p:sp>
      <p:sp>
        <p:nvSpPr>
          <p:cNvPr id="37" name="Picture Placeholder 21">
            <a:extLst>
              <a:ext uri="{FF2B5EF4-FFF2-40B4-BE49-F238E27FC236}">
                <a16:creationId xmlns:a16="http://schemas.microsoft.com/office/drawing/2014/main" id="{F268C43A-0DA4-4ECC-A368-08AB69EDAE79}"/>
              </a:ext>
            </a:extLst>
          </p:cNvPr>
          <p:cNvSpPr>
            <a:spLocks noGrp="1"/>
          </p:cNvSpPr>
          <p:nvPr>
            <p:ph type="pic" sz="quarter" idx="16"/>
          </p:nvPr>
        </p:nvSpPr>
        <p:spPr>
          <a:xfrm>
            <a:off x="9570334" y="627380"/>
            <a:ext cx="1980056" cy="2837626"/>
          </a:xfrm>
        </p:spPr>
        <p:txBody>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60F109E5-BC65-4431-A2E5-4A145EC7B38A}"/>
              </a:ext>
            </a:extLst>
          </p:cNvPr>
          <p:cNvSpPr>
            <a:spLocks noGrp="1"/>
          </p:cNvSpPr>
          <p:nvPr>
            <p:ph type="pic" sz="quarter" idx="14"/>
          </p:nvPr>
        </p:nvSpPr>
        <p:spPr>
          <a:xfrm>
            <a:off x="7432093" y="3636193"/>
            <a:ext cx="4123320" cy="2594427"/>
          </a:xfrm>
        </p:spPr>
        <p:txBody>
          <a:bodyPr/>
          <a:lstStyle/>
          <a:p>
            <a:r>
              <a:rPr lang="en-US"/>
              <a:t>Click icon to add picture</a:t>
            </a:r>
            <a:endParaRPr lang="en-US" dirty="0"/>
          </a:p>
        </p:txBody>
      </p:sp>
      <p:grpSp>
        <p:nvGrpSpPr>
          <p:cNvPr id="3" name="Group 2">
            <a:extLst>
              <a:ext uri="{FF2B5EF4-FFF2-40B4-BE49-F238E27FC236}">
                <a16:creationId xmlns:a16="http://schemas.microsoft.com/office/drawing/2014/main" id="{57F02ED2-9B1A-40C8-A5F7-4473CAA3C0B2}"/>
              </a:ext>
              <a:ext uri="{C183D7F6-B498-43B3-948B-1728B52AA6E4}">
                <adec:decorative xmlns:adec="http://schemas.microsoft.com/office/drawing/2017/decorative" xmlns="" val="1"/>
              </a:ext>
            </a:extLst>
          </p:cNvPr>
          <p:cNvGrpSpPr/>
          <p:nvPr userDrawn="1"/>
        </p:nvGrpSpPr>
        <p:grpSpPr>
          <a:xfrm>
            <a:off x="3137361" y="446823"/>
            <a:ext cx="1691640" cy="645295"/>
            <a:chOff x="3137361" y="446823"/>
            <a:chExt cx="1691640" cy="645295"/>
          </a:xfrm>
        </p:grpSpPr>
        <p:cxnSp>
          <p:nvCxnSpPr>
            <p:cNvPr id="25" name="Straight Connector 24">
              <a:extLst>
                <a:ext uri="{FF2B5EF4-FFF2-40B4-BE49-F238E27FC236}">
                  <a16:creationId xmlns:a16="http://schemas.microsoft.com/office/drawing/2014/main" id="{ED8AC6A1-19DE-4EAE-91E5-A9E82CEA38BC}"/>
                </a:ext>
                <a:ext uri="{C183D7F6-B498-43B3-948B-1728B52AA6E4}">
                  <adec:decorative xmlns:adec="http://schemas.microsoft.com/office/drawing/2017/decorative" xmlns="" val="1"/>
                </a:ext>
              </a:extLst>
            </p:cNvPr>
            <p:cNvCxnSpPr/>
            <p:nvPr userDrawn="1"/>
          </p:nvCxnSpPr>
          <p:spPr>
            <a:xfrm>
              <a:off x="313736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9AC828E-AA99-4E2C-A30C-D8B9DFF16817}"/>
                </a:ext>
                <a:ext uri="{C183D7F6-B498-43B3-948B-1728B52AA6E4}">
                  <adec:decorative xmlns:adec="http://schemas.microsoft.com/office/drawing/2017/decorative" xmlns="" val="1"/>
                </a:ext>
              </a:extLst>
            </p:cNvPr>
            <p:cNvCxnSpPr/>
            <p:nvPr userDrawn="1"/>
          </p:nvCxnSpPr>
          <p:spPr>
            <a:xfrm>
              <a:off x="4829001"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62D63C1-826F-42FC-9EC1-0320620BB119}"/>
                </a:ext>
                <a:ext uri="{C183D7F6-B498-43B3-948B-1728B52AA6E4}">
                  <adec:decorative xmlns:adec="http://schemas.microsoft.com/office/drawing/2017/decorative" xmlns="" val="1"/>
                </a:ext>
              </a:extLst>
            </p:cNvPr>
            <p:cNvCxnSpPr/>
            <p:nvPr userDrawn="1"/>
          </p:nvCxnSpPr>
          <p:spPr>
            <a:xfrm>
              <a:off x="3137361"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8" name="Slide Number Placeholder 21">
            <a:extLst>
              <a:ext uri="{FF2B5EF4-FFF2-40B4-BE49-F238E27FC236}">
                <a16:creationId xmlns:a16="http://schemas.microsoft.com/office/drawing/2014/main" id="{5A2A2B37-48E8-4C00-91B4-63F0C7AAE23F}"/>
              </a:ext>
            </a:extLst>
          </p:cNvPr>
          <p:cNvSpPr txBox="1">
            <a:spLocks/>
          </p:cNvSpPr>
          <p:nvPr userDrawn="1"/>
        </p:nvSpPr>
        <p:spPr>
          <a:xfrm>
            <a:off x="9443794" y="6392314"/>
            <a:ext cx="2111881" cy="228600"/>
          </a:xfrm>
          <a:prstGeom prst="rect">
            <a:avLst/>
          </a:prstGeom>
        </p:spPr>
        <p:txBody>
          <a:bodyPr vert="horz" lIns="91440" tIns="45720" rIns="91440" bIns="45720" rtlCol="0" anchor="b"/>
          <a:lstStyle>
            <a:defPPr>
              <a:defRPr lang="en-US"/>
            </a:defPPr>
            <a:lvl1pPr marL="0" algn="r" defTabSz="457200" rtl="0" eaLnBrk="1" latinLnBrk="0" hangingPunct="1">
              <a:defRPr sz="1000" kern="1200">
                <a:solidFill>
                  <a:schemeClr val="tx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defRPr/>
            </a:pPr>
            <a:fld id="{70B1FE82-5036-4003-B709-0840DA750BBE}" type="slidenum">
              <a:rPr lang="en-US" smtClean="0">
                <a:solidFill>
                  <a:srgbClr val="FFFFFF"/>
                </a:solidFill>
                <a:effectLst>
                  <a:outerShdw blurRad="50800" dist="38100" dir="2700000" algn="tl" rotWithShape="0">
                    <a:prstClr val="black">
                      <a:alpha val="43000"/>
                    </a:prstClr>
                  </a:outerShdw>
                </a:effectLst>
              </a:rPr>
              <a:pPr defTabSz="914400">
                <a:defRPr/>
              </a:pPr>
              <a:t>‹#›</a:t>
            </a:fld>
            <a:endParaRPr lang="en-US" dirty="0">
              <a:solidFill>
                <a:srgbClr val="FFFFFF"/>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6126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D0543DF-8CFA-4CBD-AF23-D059985D344D}"/>
              </a:ext>
            </a:extLst>
          </p:cNvPr>
          <p:cNvSpPr>
            <a:spLocks noGrp="1"/>
          </p:cNvSpPr>
          <p:nvPr>
            <p:ph type="pic" sz="quarter" idx="14"/>
          </p:nvPr>
        </p:nvSpPr>
        <p:spPr>
          <a:xfrm>
            <a:off x="0" y="0"/>
            <a:ext cx="12192000" cy="6858000"/>
          </a:xfrm>
          <a:custGeom>
            <a:avLst/>
            <a:gdLst>
              <a:gd name="connsiteX0" fmla="*/ 937329 w 12192000"/>
              <a:gd name="connsiteY0" fmla="*/ 941695 h 6858000"/>
              <a:gd name="connsiteX1" fmla="*/ 937329 w 12192000"/>
              <a:gd name="connsiteY1" fmla="*/ 5916305 h 6858000"/>
              <a:gd name="connsiteX2" fmla="*/ 6389856 w 12192000"/>
              <a:gd name="connsiteY2" fmla="*/ 5916305 h 6858000"/>
              <a:gd name="connsiteX3" fmla="*/ 6389856 w 12192000"/>
              <a:gd name="connsiteY3" fmla="*/ 941695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937329" y="941695"/>
                </a:moveTo>
                <a:lnTo>
                  <a:pt x="937329" y="5916305"/>
                </a:lnTo>
                <a:lnTo>
                  <a:pt x="6389856" y="5916305"/>
                </a:lnTo>
                <a:lnTo>
                  <a:pt x="6389856" y="941695"/>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1" name="Rectangle 20">
            <a:extLst>
              <a:ext uri="{FF2B5EF4-FFF2-40B4-BE49-F238E27FC236}">
                <a16:creationId xmlns:a16="http://schemas.microsoft.com/office/drawing/2014/main" id="{A61A2AD8-D5EA-48FD-B19E-788E4D9782BB}"/>
              </a:ext>
              <a:ext uri="{C183D7F6-B498-43B3-948B-1728B52AA6E4}">
                <adec:decorative xmlns:adec="http://schemas.microsoft.com/office/drawing/2017/decorative" xmlns="" val="1"/>
              </a:ext>
            </a:extLst>
          </p:cNvPr>
          <p:cNvSpPr/>
          <p:nvPr userDrawn="1"/>
        </p:nvSpPr>
        <p:spPr>
          <a:xfrm>
            <a:off x="937329" y="941695"/>
            <a:ext cx="5452527" cy="4974610"/>
          </a:xfrm>
          <a:prstGeom prst="rect">
            <a:avLst/>
          </a:prstGeom>
          <a:solidFill>
            <a:schemeClr val="tx1">
              <a:lumMod val="75000"/>
              <a:lumOff val="25000"/>
            </a:schemeClr>
          </a:solidFill>
          <a:ln w="6350" cap="sq" cmpd="sng" algn="ctr">
            <a:noFill/>
            <a:prstDash val="solid"/>
            <a:miter lim="800000"/>
          </a:ln>
          <a:effectLst/>
        </p:spPr>
      </p:sp>
      <p:sp>
        <p:nvSpPr>
          <p:cNvPr id="23" name="Rectangle 22">
            <a:extLst>
              <a:ext uri="{FF2B5EF4-FFF2-40B4-BE49-F238E27FC236}">
                <a16:creationId xmlns:a16="http://schemas.microsoft.com/office/drawing/2014/main" id="{0682D9D6-0C91-4BAA-B631-B4A597F6D49E}"/>
              </a:ext>
              <a:ext uri="{C183D7F6-B498-43B3-948B-1728B52AA6E4}">
                <adec:decorative xmlns:adec="http://schemas.microsoft.com/office/drawing/2017/decorative" xmlns="" val="1"/>
              </a:ext>
            </a:extLst>
          </p:cNvPr>
          <p:cNvSpPr/>
          <p:nvPr userDrawn="1"/>
        </p:nvSpPr>
        <p:spPr>
          <a:xfrm>
            <a:off x="1103272" y="1106424"/>
            <a:ext cx="5120640" cy="4645152"/>
          </a:xfrm>
          <a:prstGeom prst="rect">
            <a:avLst/>
          </a:prstGeom>
          <a:noFill/>
          <a:ln w="6350" cap="sq" cmpd="sng" algn="ctr">
            <a:solidFill>
              <a:schemeClr val="bg1"/>
            </a:solidFill>
            <a:prstDash val="solid"/>
            <a:miter lim="800000"/>
          </a:ln>
          <a:effectLst>
            <a:softEdge rad="0"/>
          </a:effectLst>
        </p:spPr>
      </p:sp>
      <p:sp>
        <p:nvSpPr>
          <p:cNvPr id="2" name="Title 1">
            <a:extLst>
              <a:ext uri="{FF2B5EF4-FFF2-40B4-BE49-F238E27FC236}">
                <a16:creationId xmlns:a16="http://schemas.microsoft.com/office/drawing/2014/main" id="{AF26F410-6A1D-427A-8C06-A0023004F50B}"/>
              </a:ext>
            </a:extLst>
          </p:cNvPr>
          <p:cNvSpPr>
            <a:spLocks noGrp="1"/>
          </p:cNvSpPr>
          <p:nvPr>
            <p:ph type="title"/>
          </p:nvPr>
        </p:nvSpPr>
        <p:spPr>
          <a:xfrm>
            <a:off x="1357950" y="2197853"/>
            <a:ext cx="4633415" cy="851219"/>
          </a:xfrm>
        </p:spPr>
        <p:txBody>
          <a:bodyPr/>
          <a:lstStyle>
            <a:lvl1pPr algn="ctr">
              <a:defRPr>
                <a:solidFill>
                  <a:schemeClr val="bg1"/>
                </a:solidFill>
              </a:defRPr>
            </a:lvl1pPr>
          </a:lstStyle>
          <a:p>
            <a:r>
              <a:rPr lang="en-US"/>
              <a:t>Click to edit Master title style</a:t>
            </a:r>
            <a:endParaRPr lang="en-US" dirty="0"/>
          </a:p>
        </p:txBody>
      </p:sp>
      <p:sp>
        <p:nvSpPr>
          <p:cNvPr id="25" name="Date Placeholder 7">
            <a:extLst>
              <a:ext uri="{FF2B5EF4-FFF2-40B4-BE49-F238E27FC236}">
                <a16:creationId xmlns:a16="http://schemas.microsoft.com/office/drawing/2014/main" id="{53A572F0-78E4-4979-BD85-E9F315B0C605}"/>
              </a:ext>
            </a:extLst>
          </p:cNvPr>
          <p:cNvSpPr>
            <a:spLocks noGrp="1"/>
          </p:cNvSpPr>
          <p:nvPr>
            <p:ph type="dt" sz="half" idx="10"/>
          </p:nvPr>
        </p:nvSpPr>
        <p:spPr>
          <a:xfrm>
            <a:off x="2291992" y="1162386"/>
            <a:ext cx="2743200" cy="256032"/>
          </a:xfrm>
        </p:spPr>
        <p:txBody>
          <a:bodyPr/>
          <a:lstStyle>
            <a:lvl1pPr>
              <a:defRPr>
                <a:solidFill>
                  <a:schemeClr val="bg1"/>
                </a:solidFill>
              </a:defRPr>
            </a:lvl1pPr>
          </a:lstStyle>
          <a:p>
            <a:pPr algn="ctr"/>
            <a:r>
              <a:rPr lang="en-US" dirty="0"/>
              <a:t>20XX</a:t>
            </a:r>
          </a:p>
        </p:txBody>
      </p:sp>
      <p:sp>
        <p:nvSpPr>
          <p:cNvPr id="4" name="Content Placeholder 3">
            <a:extLst>
              <a:ext uri="{FF2B5EF4-FFF2-40B4-BE49-F238E27FC236}">
                <a16:creationId xmlns:a16="http://schemas.microsoft.com/office/drawing/2014/main" id="{856F1164-CE64-4728-83B0-E5316C16DF29}"/>
              </a:ext>
            </a:extLst>
          </p:cNvPr>
          <p:cNvSpPr>
            <a:spLocks noGrp="1"/>
          </p:cNvSpPr>
          <p:nvPr>
            <p:ph sz="quarter" idx="16"/>
          </p:nvPr>
        </p:nvSpPr>
        <p:spPr>
          <a:xfrm>
            <a:off x="1357313" y="3308350"/>
            <a:ext cx="4633912" cy="2141632"/>
          </a:xfrm>
        </p:spPr>
        <p:txBody>
          <a:bodyPr/>
          <a:lstStyle>
            <a:lvl1pPr marL="0" indent="0" algn="ctr">
              <a:buNone/>
              <a:defRPr baseline="0">
                <a:solidFill>
                  <a:schemeClr val="bg1"/>
                </a:solidFill>
              </a:defRPr>
            </a:lvl1pPr>
            <a:lvl2pPr marL="274320" indent="0" algn="ctr">
              <a:buNone/>
              <a:defRPr baseline="0">
                <a:solidFill>
                  <a:schemeClr val="bg1"/>
                </a:solidFill>
              </a:defRPr>
            </a:lvl2pPr>
            <a:lvl3pPr marL="548640" indent="0">
              <a:buNone/>
              <a:defRPr>
                <a:solidFill>
                  <a:schemeClr val="bg1"/>
                </a:solidFill>
              </a:defRPr>
            </a:lvl3pPr>
            <a:lvl4pPr marL="822960" indent="0">
              <a:buNone/>
              <a:defRPr>
                <a:solidFill>
                  <a:schemeClr val="bg1"/>
                </a:solidFill>
              </a:defRPr>
            </a:lvl4pPr>
            <a:lvl5pPr marL="1097280" indent="0">
              <a:buNone/>
              <a:defRPr>
                <a:solidFill>
                  <a:schemeClr val="bg1"/>
                </a:solidFill>
              </a:defRPr>
            </a:lvl5pPr>
          </a:lstStyle>
          <a:p>
            <a:pPr lvl="0"/>
            <a:r>
              <a:rPr lang="en-US"/>
              <a:t>Click to edit Master text styles</a:t>
            </a:r>
          </a:p>
          <a:p>
            <a:pPr lvl="1"/>
            <a:r>
              <a:rPr lang="en-US"/>
              <a:t>Second level</a:t>
            </a:r>
          </a:p>
        </p:txBody>
      </p:sp>
      <p:sp>
        <p:nvSpPr>
          <p:cNvPr id="27" name="Footer Placeholder 8">
            <a:extLst>
              <a:ext uri="{FF2B5EF4-FFF2-40B4-BE49-F238E27FC236}">
                <a16:creationId xmlns:a16="http://schemas.microsoft.com/office/drawing/2014/main" id="{DEA4EBDD-4088-4396-BD3F-3AB4BEFB205C}"/>
              </a:ext>
            </a:extLst>
          </p:cNvPr>
          <p:cNvSpPr>
            <a:spLocks noGrp="1"/>
          </p:cNvSpPr>
          <p:nvPr>
            <p:ph type="ftr" sz="quarter" idx="11"/>
          </p:nvPr>
        </p:nvSpPr>
        <p:spPr>
          <a:xfrm>
            <a:off x="1357950" y="5472763"/>
            <a:ext cx="4636008" cy="256032"/>
          </a:xfrm>
        </p:spPr>
        <p:txBody>
          <a:bodyPr/>
          <a:lstStyle>
            <a:lvl1pPr algn="ctr">
              <a:defRPr>
                <a:solidFill>
                  <a:schemeClr val="bg1"/>
                </a:solidFill>
              </a:defRPr>
            </a:lvl1pPr>
          </a:lstStyle>
          <a:p>
            <a:r>
              <a:rPr lang="en-US" dirty="0"/>
              <a:t>Sample Footer Text</a:t>
            </a:r>
          </a:p>
        </p:txBody>
      </p:sp>
    </p:spTree>
    <p:extLst>
      <p:ext uri="{BB962C8B-B14F-4D97-AF65-F5344CB8AC3E}">
        <p14:creationId xmlns:p14="http://schemas.microsoft.com/office/powerpoint/2010/main" val="384894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616FFC6-B6FD-417B-BDE1-C6395267D6DB}" type="datetimeFigureOut">
              <a:rPr lang="en-US" smtClean="0"/>
              <a:t>5/13/2024</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94A09A9-5501-47C1-A89A-A340965A2BE2}" type="slidenum">
              <a:rPr lang="en-US" smtClean="0"/>
              <a:t>‹#›</a:t>
            </a:fld>
            <a:endParaRPr lang="en-US" dirty="0"/>
          </a:p>
        </p:txBody>
      </p:sp>
    </p:spTree>
    <p:extLst>
      <p:ext uri="{BB962C8B-B14F-4D97-AF65-F5344CB8AC3E}">
        <p14:creationId xmlns:p14="http://schemas.microsoft.com/office/powerpoint/2010/main" val="3441091781"/>
      </p:ext>
    </p:extLst>
  </p:cSld>
  <p:clrMap bg1="lt1" tx1="dk1" bg2="lt2" tx2="dk2" accent1="accent1" accent2="accent2" accent3="accent3" accent4="accent4" accent5="accent5" accent6="accent6" hlink="hlink" folHlink="folHlink"/>
  <p:sldLayoutIdLst>
    <p:sldLayoutId id="2147483659" r:id="rId1"/>
    <p:sldLayoutId id="2147483671" r:id="rId2"/>
    <p:sldLayoutId id="2147483660" r:id="rId3"/>
    <p:sldLayoutId id="2147483676" r:id="rId4"/>
    <p:sldLayoutId id="2147483673" r:id="rId5"/>
    <p:sldLayoutId id="2147483677" r:id="rId6"/>
    <p:sldLayoutId id="2147483672" r:id="rId7"/>
    <p:sldLayoutId id="2147483675" r:id="rId8"/>
    <p:sldLayoutId id="2147483678" r:id="rId9"/>
    <p:sldLayoutId id="2147483662" r:id="rId10"/>
    <p:sldLayoutId id="2147483663" r:id="rId11"/>
    <p:sldLayoutId id="2147483670" r:id="rId12"/>
    <p:sldLayoutId id="2147483664" r:id="rId13"/>
    <p:sldLayoutId id="2147483665" r:id="rId14"/>
    <p:sldLayoutId id="2147483666" r:id="rId15"/>
    <p:sldLayoutId id="2147483667" r:id="rId16"/>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phacient.com/three-great-free-tools-three-cool-collaboration-tactics/" TargetMode="External"/><Relationship Id="rId7" Type="http://schemas.openxmlformats.org/officeDocument/2006/relationships/hyperlink" Target="https://www.picpedia.org/post-it-note/e/evidence-based.html"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hyperlink" Target="https://blog.onlineed.com/2013/07/09/july-2013-nevada-real-estate-division-proof-of-education-requirements/" TargetMode="External"/><Relationship Id="rId4" Type="http://schemas.openxmlformats.org/officeDocument/2006/relationships/image" Target="../media/image11.jpg"/><Relationship Id="rId9" Type="http://schemas.openxmlformats.org/officeDocument/2006/relationships/hyperlink" Target="https://www.pngall.com/community-png/download/2444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rismedia.com/2017/11/02/tips-help-market-yourself/" TargetMode="External"/><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pixabay.com/en/rules-word-cloud-word-cloud-agency-1339917/"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4.jpg"/><Relationship Id="rId7" Type="http://schemas.openxmlformats.org/officeDocument/2006/relationships/hyperlink" Target="https://pngimg.com/download/777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vector-eps.com/charts-and-pies-vectors/" TargetMode="External"/><Relationship Id="rId5" Type="http://schemas.openxmlformats.org/officeDocument/2006/relationships/image" Target="../media/image5.jpg"/><Relationship Id="rId4" Type="http://schemas.openxmlformats.org/officeDocument/2006/relationships/hyperlink" Target="https://www.publicdomainpictures.net/view-image.php?image=100707&amp;picture=rows-of-galvanized-bucke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inleyusa.com/kentucky-receives-55-3m-in-reconnect-funds/grant-application-sm2/"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629103" y="2244830"/>
            <a:ext cx="8933796" cy="2437232"/>
          </a:xfrm>
        </p:spPr>
        <p:txBody>
          <a:bodyPr>
            <a:normAutofit/>
          </a:bodyPr>
          <a:lstStyle/>
          <a:p>
            <a:r>
              <a:rPr lang="en-US" b="1" dirty="0">
                <a:latin typeface="Seaford" panose="00000500000000000000" pitchFamily="2" charset="0"/>
              </a:rPr>
              <a:t>Opioid Settlement Funds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629101" y="4682062"/>
            <a:ext cx="8936846" cy="457201"/>
          </a:xfrm>
        </p:spPr>
        <p:txBody>
          <a:bodyPr>
            <a:normAutofit/>
          </a:bodyPr>
          <a:lstStyle/>
          <a:p>
            <a:r>
              <a:rPr lang="en-US" sz="2400" b="1" dirty="0"/>
              <a:t>Harrison County Opioid Economic Funding Board</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17725D-37E3-86C2-2CFB-32292ECF9296}"/>
              </a:ext>
            </a:extLst>
          </p:cNvPr>
          <p:cNvSpPr>
            <a:spLocks noGrp="1"/>
          </p:cNvSpPr>
          <p:nvPr>
            <p:ph type="title"/>
          </p:nvPr>
        </p:nvSpPr>
        <p:spPr/>
        <p:txBody>
          <a:bodyPr>
            <a:normAutofit/>
          </a:bodyPr>
          <a:lstStyle/>
          <a:p>
            <a:r>
              <a:rPr lang="en-US" dirty="0">
                <a:latin typeface="Seaford" panose="00000500000000000000" pitchFamily="2" charset="0"/>
              </a:rPr>
              <a:t>Resource, Group, Program Examples</a:t>
            </a:r>
          </a:p>
        </p:txBody>
      </p:sp>
      <p:pic>
        <p:nvPicPr>
          <p:cNvPr id="22" name="Picture 21" descr="A close-up of a website&#10;&#10;Description automatically generated">
            <a:extLst>
              <a:ext uri="{FF2B5EF4-FFF2-40B4-BE49-F238E27FC236}">
                <a16:creationId xmlns:a16="http://schemas.microsoft.com/office/drawing/2014/main" id="{995E8BE0-5578-C1B0-4D35-7BEE8B0C34C8}"/>
              </a:ext>
            </a:extLst>
          </p:cNvPr>
          <p:cNvPicPr>
            <a:picLocks noChangeAspect="1"/>
          </p:cNvPicPr>
          <p:nvPr/>
        </p:nvPicPr>
        <p:blipFill rotWithShape="1">
          <a:blip r:embed="rId2"/>
          <a:srcRect l="4736" t="8283" r="8230"/>
          <a:stretch/>
        </p:blipFill>
        <p:spPr>
          <a:xfrm>
            <a:off x="7118466" y="2935524"/>
            <a:ext cx="4425804" cy="2668322"/>
          </a:xfrm>
          <a:prstGeom prst="rect">
            <a:avLst/>
          </a:prstGeom>
        </p:spPr>
      </p:pic>
      <p:pic>
        <p:nvPicPr>
          <p:cNvPr id="24" name="Picture 23" descr="A yellow and blue poster with text&#10;&#10;Description automatically generated">
            <a:extLst>
              <a:ext uri="{FF2B5EF4-FFF2-40B4-BE49-F238E27FC236}">
                <a16:creationId xmlns:a16="http://schemas.microsoft.com/office/drawing/2014/main" id="{FF4AB554-4315-9A76-18A9-BB1A85E28201}"/>
              </a:ext>
            </a:extLst>
          </p:cNvPr>
          <p:cNvPicPr>
            <a:picLocks noChangeAspect="1"/>
          </p:cNvPicPr>
          <p:nvPr/>
        </p:nvPicPr>
        <p:blipFill>
          <a:blip r:embed="rId3"/>
          <a:stretch>
            <a:fillRect/>
          </a:stretch>
        </p:blipFill>
        <p:spPr>
          <a:xfrm>
            <a:off x="4035936" y="2935524"/>
            <a:ext cx="2730711" cy="3102467"/>
          </a:xfrm>
          <a:prstGeom prst="rect">
            <a:avLst/>
          </a:prstGeom>
        </p:spPr>
      </p:pic>
      <p:pic>
        <p:nvPicPr>
          <p:cNvPr id="3" name="Picture 2" descr="A website with a picture of a person&#10;&#10;Description automatically generated">
            <a:extLst>
              <a:ext uri="{FF2B5EF4-FFF2-40B4-BE49-F238E27FC236}">
                <a16:creationId xmlns:a16="http://schemas.microsoft.com/office/drawing/2014/main" id="{04ED7C3B-3DAB-DFFD-7B92-48315853F1FC}"/>
              </a:ext>
            </a:extLst>
          </p:cNvPr>
          <p:cNvPicPr>
            <a:picLocks noChangeAspect="1"/>
          </p:cNvPicPr>
          <p:nvPr/>
        </p:nvPicPr>
        <p:blipFill>
          <a:blip r:embed="rId4"/>
          <a:stretch>
            <a:fillRect/>
          </a:stretch>
        </p:blipFill>
        <p:spPr>
          <a:xfrm>
            <a:off x="647730" y="3028426"/>
            <a:ext cx="3036387" cy="2567031"/>
          </a:xfrm>
          <a:prstGeom prst="rect">
            <a:avLst/>
          </a:prstGeom>
        </p:spPr>
      </p:pic>
    </p:spTree>
    <p:extLst>
      <p:ext uri="{BB962C8B-B14F-4D97-AF65-F5344CB8AC3E}">
        <p14:creationId xmlns:p14="http://schemas.microsoft.com/office/powerpoint/2010/main" val="160660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54BBB9-EC3F-40DE-A3C5-72ADF697AC27}"/>
              </a:ext>
            </a:extLst>
          </p:cNvPr>
          <p:cNvSpPr>
            <a:spLocks noGrp="1"/>
          </p:cNvSpPr>
          <p:nvPr>
            <p:ph type="title"/>
          </p:nvPr>
        </p:nvSpPr>
        <p:spPr>
          <a:xfrm>
            <a:off x="5867401" y="1012825"/>
            <a:ext cx="5116286" cy="1371600"/>
          </a:xfrm>
        </p:spPr>
        <p:txBody>
          <a:bodyPr/>
          <a:lstStyle/>
          <a:p>
            <a:r>
              <a:rPr lang="en-US" dirty="0">
                <a:latin typeface="Seaford" panose="00000500000000000000" pitchFamily="2" charset="0"/>
              </a:rPr>
              <a:t>Summary</a:t>
            </a:r>
          </a:p>
        </p:txBody>
      </p:sp>
      <p:sp>
        <p:nvSpPr>
          <p:cNvPr id="6" name="Subtitle 5">
            <a:extLst>
              <a:ext uri="{FF2B5EF4-FFF2-40B4-BE49-F238E27FC236}">
                <a16:creationId xmlns:a16="http://schemas.microsoft.com/office/drawing/2014/main" id="{FCC00F2F-2F9A-4287-AE30-766758F16A24}"/>
              </a:ext>
            </a:extLst>
          </p:cNvPr>
          <p:cNvSpPr>
            <a:spLocks noGrp="1"/>
          </p:cNvSpPr>
          <p:nvPr>
            <p:ph type="subTitle" idx="1"/>
          </p:nvPr>
        </p:nvSpPr>
        <p:spPr>
          <a:xfrm>
            <a:off x="5867401" y="2384425"/>
            <a:ext cx="5116286" cy="3410319"/>
          </a:xfrm>
        </p:spPr>
        <p:txBody>
          <a:bodyPr>
            <a:normAutofit fontScale="92500"/>
          </a:bodyPr>
          <a:lstStyle/>
          <a:p>
            <a:pPr marL="285750" indent="-285750" algn="l">
              <a:buFont typeface="Arial" panose="020B0604020202020204" pitchFamily="34" charset="0"/>
              <a:buChar char="•"/>
            </a:pPr>
            <a:r>
              <a:rPr lang="en-US" dirty="0"/>
              <a:t>*</a:t>
            </a:r>
            <a:r>
              <a:rPr lang="en-US" dirty="0">
                <a:latin typeface="Seaford" panose="00000500000000000000" pitchFamily="2" charset="0"/>
              </a:rPr>
              <a:t>Distribution of funds must follow the guidelines presented in the MOU. The three buckets of distribution most agencies and programs fall into:</a:t>
            </a:r>
          </a:p>
          <a:p>
            <a:pPr marL="285750" indent="-285750">
              <a:buFont typeface="Arial" panose="020B0604020202020204" pitchFamily="34" charset="0"/>
              <a:buChar char="•"/>
            </a:pPr>
            <a:r>
              <a:rPr lang="en-US" dirty="0">
                <a:latin typeface="Seaford" panose="00000500000000000000" pitchFamily="2" charset="0"/>
              </a:rPr>
              <a:t>Prevention, Response, Recovery</a:t>
            </a:r>
          </a:p>
          <a:p>
            <a:pPr marL="285750" indent="-285750" algn="l">
              <a:buFont typeface="Arial" panose="020B0604020202020204" pitchFamily="34" charset="0"/>
              <a:buChar char="•"/>
            </a:pPr>
            <a:r>
              <a:rPr lang="en-US" dirty="0">
                <a:latin typeface="Seaford" panose="00000500000000000000" pitchFamily="2" charset="0"/>
              </a:rPr>
              <a:t>*Programs, Research, and Education must be evidence-based. </a:t>
            </a:r>
          </a:p>
          <a:p>
            <a:pPr marL="285750" indent="-285750" algn="l">
              <a:buFont typeface="Arial" panose="020B0604020202020204" pitchFamily="34" charset="0"/>
              <a:buChar char="•"/>
            </a:pPr>
            <a:r>
              <a:rPr lang="en-US" dirty="0">
                <a:latin typeface="Seaford" panose="00000500000000000000" pitchFamily="2" charset="0"/>
              </a:rPr>
              <a:t>*It is in the best interests of our community that case management of the individual should be from start to finish for the safety of our community. </a:t>
            </a:r>
          </a:p>
          <a:p>
            <a:pPr marL="285750" indent="-285750" algn="l">
              <a:buFont typeface="Arial" panose="020B0604020202020204" pitchFamily="34" charset="0"/>
              <a:buChar char="•"/>
            </a:pPr>
            <a:r>
              <a:rPr lang="en-US" dirty="0">
                <a:latin typeface="Seaford" panose="00000500000000000000" pitchFamily="2" charset="0"/>
              </a:rPr>
              <a:t>Contact: opioidfund@harrisoncountywv.gov</a:t>
            </a:r>
          </a:p>
          <a:p>
            <a:pPr marL="285750" indent="-285750" algn="l">
              <a:buFont typeface="Arial" panose="020B0604020202020204" pitchFamily="34" charset="0"/>
              <a:buChar char="•"/>
            </a:pPr>
            <a:endParaRPr lang="en-US" dirty="0">
              <a:latin typeface="Seaford" panose="00000500000000000000" pitchFamily="2" charset="0"/>
            </a:endParaRPr>
          </a:p>
        </p:txBody>
      </p:sp>
      <p:pic>
        <p:nvPicPr>
          <p:cNvPr id="17" name="Picture Placeholder 16">
            <a:extLst>
              <a:ext uri="{FF2B5EF4-FFF2-40B4-BE49-F238E27FC236}">
                <a16:creationId xmlns:a16="http://schemas.microsoft.com/office/drawing/2014/main" id="{1662305C-7D5C-47F9-877B-466826B518AB}"/>
              </a:ext>
            </a:extLst>
          </p:cNvPr>
          <p:cNvPicPr>
            <a:picLocks noGrp="1" noChangeAspect="1"/>
          </p:cNvPicPr>
          <p:nvPr>
            <p:ph type="pic" sz="quarter" idx="13"/>
          </p:nvPr>
        </p:nvPicPr>
        <p:blipFill>
          <a:blip r:embed="rId2">
            <a:extLst>
              <a:ext uri="{837473B0-CC2E-450A-ABE3-18F120FF3D39}">
                <a1611:picAttrSrcUrl xmlns:a1611="http://schemas.microsoft.com/office/drawing/2016/11/main" xmlns="" r:id="rId3"/>
              </a:ext>
            </a:extLst>
          </a:blip>
          <a:srcRect/>
          <a:stretch/>
        </p:blipFill>
        <p:spPr>
          <a:xfrm>
            <a:off x="325438" y="326697"/>
            <a:ext cx="1636712" cy="3475163"/>
          </a:xfrm>
        </p:spPr>
      </p:pic>
      <p:pic>
        <p:nvPicPr>
          <p:cNvPr id="21" name="Picture Placeholder 20">
            <a:extLst>
              <a:ext uri="{FF2B5EF4-FFF2-40B4-BE49-F238E27FC236}">
                <a16:creationId xmlns:a16="http://schemas.microsoft.com/office/drawing/2014/main" id="{BE57492F-8E90-4A7C-973A-7888314D95BE}"/>
              </a:ext>
            </a:extLst>
          </p:cNvPr>
          <p:cNvPicPr>
            <a:picLocks noGrp="1" noChangeAspect="1"/>
          </p:cNvPicPr>
          <p:nvPr>
            <p:ph type="pic" sz="quarter" idx="15"/>
          </p:nvPr>
        </p:nvPicPr>
        <p:blipFill>
          <a:blip r:embed="rId4">
            <a:extLst>
              <a:ext uri="{837473B0-CC2E-450A-ABE3-18F120FF3D39}">
                <a1611:picAttrSrcUrl xmlns:a1611="http://schemas.microsoft.com/office/drawing/2016/11/main" xmlns="" r:id="rId5"/>
              </a:ext>
            </a:extLst>
          </a:blip>
          <a:srcRect/>
          <a:stretch/>
        </p:blipFill>
        <p:spPr>
          <a:xfrm>
            <a:off x="2709863" y="329773"/>
            <a:ext cx="1614487" cy="1394251"/>
          </a:xfrm>
        </p:spPr>
      </p:pic>
      <p:pic>
        <p:nvPicPr>
          <p:cNvPr id="25" name="Picture Placeholder 24">
            <a:extLst>
              <a:ext uri="{FF2B5EF4-FFF2-40B4-BE49-F238E27FC236}">
                <a16:creationId xmlns:a16="http://schemas.microsoft.com/office/drawing/2014/main" id="{570508E1-6D53-4ABA-B566-1C25D08ABDD2}"/>
              </a:ext>
            </a:extLst>
          </p:cNvPr>
          <p:cNvPicPr>
            <a:picLocks noGrp="1" noChangeAspect="1"/>
          </p:cNvPicPr>
          <p:nvPr>
            <p:ph type="pic" sz="quarter" idx="14"/>
          </p:nvPr>
        </p:nvPicPr>
        <p:blipFill>
          <a:blip r:embed="rId6">
            <a:extLst>
              <a:ext uri="{837473B0-CC2E-450A-ABE3-18F120FF3D39}">
                <a1611:picAttrSrcUrl xmlns:a1611="http://schemas.microsoft.com/office/drawing/2016/11/main" xmlns="" r:id="rId7"/>
              </a:ext>
            </a:extLst>
          </a:blip>
          <a:srcRect/>
          <a:stretch/>
        </p:blipFill>
        <p:spPr>
          <a:xfrm>
            <a:off x="2697163" y="2384425"/>
            <a:ext cx="1628775" cy="1423988"/>
          </a:xfrm>
        </p:spPr>
      </p:pic>
      <p:pic>
        <p:nvPicPr>
          <p:cNvPr id="29" name="Picture Placeholder 28">
            <a:extLst>
              <a:ext uri="{FF2B5EF4-FFF2-40B4-BE49-F238E27FC236}">
                <a16:creationId xmlns:a16="http://schemas.microsoft.com/office/drawing/2014/main" id="{CB30D8EE-713E-4D47-B52D-4F8507389AD0}"/>
              </a:ext>
            </a:extLst>
          </p:cNvPr>
          <p:cNvPicPr>
            <a:picLocks noGrp="1" noChangeAspect="1"/>
          </p:cNvPicPr>
          <p:nvPr>
            <p:ph type="pic" sz="quarter" idx="16"/>
          </p:nvPr>
        </p:nvPicPr>
        <p:blipFill>
          <a:blip r:embed="rId8">
            <a:extLst>
              <a:ext uri="{837473B0-CC2E-450A-ABE3-18F120FF3D39}">
                <a1611:picAttrSrcUrl xmlns:a1611="http://schemas.microsoft.com/office/drawing/2016/11/main" xmlns="" r:id="rId9"/>
              </a:ext>
            </a:extLst>
          </a:blip>
          <a:srcRect/>
          <a:stretch/>
        </p:blipFill>
        <p:spPr>
          <a:xfrm>
            <a:off x="325438" y="4527550"/>
            <a:ext cx="3998912" cy="2000250"/>
          </a:xfrm>
        </p:spPr>
      </p:pic>
    </p:spTree>
    <p:extLst>
      <p:ext uri="{BB962C8B-B14F-4D97-AF65-F5344CB8AC3E}">
        <p14:creationId xmlns:p14="http://schemas.microsoft.com/office/powerpoint/2010/main" val="3103866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D68C-87E9-4D15-F4FC-BF1936C06ADF}"/>
              </a:ext>
            </a:extLst>
          </p:cNvPr>
          <p:cNvSpPr>
            <a:spLocks noGrp="1"/>
          </p:cNvSpPr>
          <p:nvPr>
            <p:ph type="title"/>
          </p:nvPr>
        </p:nvSpPr>
        <p:spPr/>
        <p:txBody>
          <a:bodyPr/>
          <a:lstStyle/>
          <a:p>
            <a:r>
              <a:rPr lang="en-US" b="1" u="sng" dirty="0"/>
              <a:t>Applications Due</a:t>
            </a:r>
          </a:p>
        </p:txBody>
      </p:sp>
      <p:sp>
        <p:nvSpPr>
          <p:cNvPr id="3" name="Subtitle 2">
            <a:extLst>
              <a:ext uri="{FF2B5EF4-FFF2-40B4-BE49-F238E27FC236}">
                <a16:creationId xmlns:a16="http://schemas.microsoft.com/office/drawing/2014/main" id="{B26F3F40-D7DD-F3DC-C41E-934E1DBE73A0}"/>
              </a:ext>
            </a:extLst>
          </p:cNvPr>
          <p:cNvSpPr>
            <a:spLocks noGrp="1"/>
          </p:cNvSpPr>
          <p:nvPr>
            <p:ph type="subTitle" idx="1"/>
          </p:nvPr>
        </p:nvSpPr>
        <p:spPr>
          <a:xfrm>
            <a:off x="5867401" y="2466753"/>
            <a:ext cx="5116286" cy="3226477"/>
          </a:xfrm>
        </p:spPr>
        <p:txBody>
          <a:bodyPr>
            <a:normAutofit fontScale="77500" lnSpcReduction="20000"/>
          </a:bodyPr>
          <a:lstStyle/>
          <a:p>
            <a:r>
              <a:rPr lang="en-US" sz="5200" b="1" dirty="0"/>
              <a:t>July 15</a:t>
            </a:r>
            <a:r>
              <a:rPr lang="en-US" sz="5200" b="1" baseline="30000" dirty="0"/>
              <a:t>th</a:t>
            </a:r>
            <a:r>
              <a:rPr lang="en-US" sz="5200" b="1" dirty="0"/>
              <a:t>, 2024</a:t>
            </a:r>
          </a:p>
          <a:p>
            <a:r>
              <a:rPr lang="en-US" sz="3200" b="1" dirty="0"/>
              <a:t>Mail to:</a:t>
            </a:r>
          </a:p>
          <a:p>
            <a:r>
              <a:rPr lang="en-US" sz="3600" b="1" dirty="0"/>
              <a:t>Opioid Funding Committee</a:t>
            </a:r>
          </a:p>
          <a:p>
            <a:r>
              <a:rPr lang="en-US" sz="3200" b="1" dirty="0"/>
              <a:t>301 W. Main St.</a:t>
            </a:r>
          </a:p>
          <a:p>
            <a:r>
              <a:rPr lang="en-US" sz="3200" b="1" dirty="0"/>
              <a:t> 3</a:t>
            </a:r>
            <a:r>
              <a:rPr lang="en-US" sz="3200" b="1" baseline="30000" dirty="0"/>
              <a:t>rd</a:t>
            </a:r>
            <a:r>
              <a:rPr lang="en-US" sz="3200" b="1" dirty="0"/>
              <a:t> Floor Court House</a:t>
            </a:r>
          </a:p>
          <a:p>
            <a:r>
              <a:rPr lang="en-US" sz="3200" b="1" dirty="0"/>
              <a:t> Clarksburg, WV 26301</a:t>
            </a:r>
          </a:p>
          <a:p>
            <a:r>
              <a:rPr lang="en-US" sz="3200" b="1" dirty="0"/>
              <a:t> opioidfund@harrisoncountywv.gov</a:t>
            </a:r>
          </a:p>
          <a:p>
            <a:endParaRPr lang="en-US" sz="3200" b="1" dirty="0"/>
          </a:p>
          <a:p>
            <a:endParaRPr lang="en-US" sz="3200" b="1" dirty="0"/>
          </a:p>
        </p:txBody>
      </p:sp>
      <p:sp>
        <p:nvSpPr>
          <p:cNvPr id="4" name="Picture Placeholder 3">
            <a:extLst>
              <a:ext uri="{FF2B5EF4-FFF2-40B4-BE49-F238E27FC236}">
                <a16:creationId xmlns:a16="http://schemas.microsoft.com/office/drawing/2014/main" id="{39A1E60C-E2B9-8A51-B4F9-F438FBFB6607}"/>
              </a:ext>
            </a:extLst>
          </p:cNvPr>
          <p:cNvSpPr>
            <a:spLocks noGrp="1"/>
          </p:cNvSpPr>
          <p:nvPr>
            <p:ph type="pic" sz="quarter" idx="13"/>
          </p:nvPr>
        </p:nvSpPr>
        <p:spPr/>
        <p:txBody>
          <a:bodyPr/>
          <a:lstStyle/>
          <a:p>
            <a:endParaRPr lang="en-US"/>
          </a:p>
        </p:txBody>
      </p:sp>
      <p:sp>
        <p:nvSpPr>
          <p:cNvPr id="5" name="Picture Placeholder 4">
            <a:extLst>
              <a:ext uri="{FF2B5EF4-FFF2-40B4-BE49-F238E27FC236}">
                <a16:creationId xmlns:a16="http://schemas.microsoft.com/office/drawing/2014/main" id="{73350D3E-837E-354A-1E29-B8EC307E18A1}"/>
              </a:ext>
            </a:extLst>
          </p:cNvPr>
          <p:cNvSpPr>
            <a:spLocks noGrp="1"/>
          </p:cNvSpPr>
          <p:nvPr>
            <p:ph type="pic" sz="quarter" idx="15"/>
          </p:nvPr>
        </p:nvSpPr>
        <p:spPr/>
        <p:txBody>
          <a:bodyPr/>
          <a:lstStyle/>
          <a:p>
            <a:endParaRPr lang="en-US"/>
          </a:p>
        </p:txBody>
      </p:sp>
      <p:sp>
        <p:nvSpPr>
          <p:cNvPr id="6" name="Picture Placeholder 5">
            <a:extLst>
              <a:ext uri="{FF2B5EF4-FFF2-40B4-BE49-F238E27FC236}">
                <a16:creationId xmlns:a16="http://schemas.microsoft.com/office/drawing/2014/main" id="{BBF36E77-5415-7CFF-DF11-9B27B8151201}"/>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35E83148-18B5-0A5D-9E7A-B08BD8141802}"/>
              </a:ext>
            </a:extLst>
          </p:cNvPr>
          <p:cNvSpPr>
            <a:spLocks noGrp="1"/>
          </p:cNvSpPr>
          <p:nvPr>
            <p:ph type="pic" sz="quarter" idx="16"/>
          </p:nvPr>
        </p:nvSpPr>
        <p:spPr/>
        <p:txBody>
          <a:bodyPr/>
          <a:lstStyle/>
          <a:p>
            <a:endParaRPr lang="en-US"/>
          </a:p>
        </p:txBody>
      </p:sp>
    </p:spTree>
    <p:extLst>
      <p:ext uri="{BB962C8B-B14F-4D97-AF65-F5344CB8AC3E}">
        <p14:creationId xmlns:p14="http://schemas.microsoft.com/office/powerpoint/2010/main" val="2433986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904DB13E-F722-4ED6-BB00-556651E952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ectangle 86">
            <a:extLst>
              <a:ext uri="{FF2B5EF4-FFF2-40B4-BE49-F238E27FC236}">
                <a16:creationId xmlns:a16="http://schemas.microsoft.com/office/drawing/2014/main" id="{1E8D93C5-28EB-42D0-86CE-D804955653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9" name="Rectangle 88">
            <a:extLst>
              <a:ext uri="{FF2B5EF4-FFF2-40B4-BE49-F238E27FC236}">
                <a16:creationId xmlns:a16="http://schemas.microsoft.com/office/drawing/2014/main" id="{AB1B1E7D-F76D-4744-AF85-239E6998A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91" name="Rectangle 90">
            <a:extLst>
              <a:ext uri="{FF2B5EF4-FFF2-40B4-BE49-F238E27FC236}">
                <a16:creationId xmlns:a16="http://schemas.microsoft.com/office/drawing/2014/main" id="{3BB65211-00DB-45B6-A223-033B2D19CB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93" name="Group 92">
            <a:extLst>
              <a:ext uri="{FF2B5EF4-FFF2-40B4-BE49-F238E27FC236}">
                <a16:creationId xmlns:a16="http://schemas.microsoft.com/office/drawing/2014/main" id="{E26428D7-C6F3-473D-A360-A3F5C3E8728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4" name="Straight Connector 93">
              <a:extLst>
                <a:ext uri="{FF2B5EF4-FFF2-40B4-BE49-F238E27FC236}">
                  <a16:creationId xmlns:a16="http://schemas.microsoft.com/office/drawing/2014/main" id="{14DF524F-3FEF-4236-90C6-820E876A94E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400A003-1BE9-49C2-8E57-DCD9B870FC8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3BF0991-F9A1-4282-99DB-92D70239F6A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1C3E817E-E139-426E-89E5-9DD346EC75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2ADD2F6-F7FC-464F-8F18-5BDBD27A73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A3A31F1-FA83-497F-98FF-9A5621DC55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18F23310-A7EB-49C7-A934-B6B7B71D6F6B}"/>
              </a:ext>
            </a:extLst>
          </p:cNvPr>
          <p:cNvPicPr>
            <a:picLocks noGrp="1" noChangeAspect="1"/>
          </p:cNvPicPr>
          <p:nvPr>
            <p:ph type="pic" sz="quarter" idx="10"/>
          </p:nvPr>
        </p:nvPicPr>
        <p:blipFill>
          <a:blip r:embed="rId2">
            <a:extLst>
              <a:ext uri="{837473B0-CC2E-450A-ABE3-18F120FF3D39}">
                <a1611:picAttrSrcUrl xmlns:a1611="http://schemas.microsoft.com/office/drawing/2016/11/main" xmlns="" r:id="rId3"/>
              </a:ext>
            </a:extLst>
          </a:blip>
          <a:stretch/>
        </p:blipFill>
        <p:spPr>
          <a:xfrm>
            <a:off x="643192" y="1119046"/>
            <a:ext cx="6909386" cy="4612015"/>
          </a:xfrm>
          <a:prstGeom prst="rect">
            <a:avLst/>
          </a:prstGeom>
        </p:spPr>
      </p:pic>
      <p:sp>
        <p:nvSpPr>
          <p:cNvPr id="104" name="Rectangle 103">
            <a:extLst>
              <a:ext uri="{FF2B5EF4-FFF2-40B4-BE49-F238E27FC236}">
                <a16:creationId xmlns:a16="http://schemas.microsoft.com/office/drawing/2014/main" id="{343FF9E2-8F7E-4BCC-9A50-C41AD8A56D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47751BC8-250F-493B-BDF9-D45BA5991D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8" name="Straight Connector 107">
            <a:extLst>
              <a:ext uri="{FF2B5EF4-FFF2-40B4-BE49-F238E27FC236}">
                <a16:creationId xmlns:a16="http://schemas.microsoft.com/office/drawing/2014/main" id="{BF0F044C-8394-47CB-8E3D-FA56B069396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B2DCD75-B707-4C51-8ADC-813834C09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F4851414-8BB1-42EF-912B-608FCE07B24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4948775-911D-5CAA-7178-B41D91D38468}"/>
              </a:ext>
            </a:extLst>
          </p:cNvPr>
          <p:cNvSpPr txBox="1"/>
          <p:nvPr/>
        </p:nvSpPr>
        <p:spPr>
          <a:xfrm>
            <a:off x="8525164" y="1119046"/>
            <a:ext cx="3211034" cy="3293209"/>
          </a:xfrm>
          <a:prstGeom prst="rect">
            <a:avLst/>
          </a:prstGeom>
          <a:noFill/>
        </p:spPr>
        <p:txBody>
          <a:bodyPr wrap="square" rtlCol="0">
            <a:spAutoFit/>
          </a:bodyPr>
          <a:lstStyle/>
          <a:p>
            <a:r>
              <a:rPr lang="en-US" sz="2600" dirty="0">
                <a:latin typeface="Seaford" panose="00000500000000000000" pitchFamily="2" charset="0"/>
              </a:rPr>
              <a:t>Goal: distribute the funds to make the most impact while adhering to the </a:t>
            </a:r>
          </a:p>
          <a:p>
            <a:r>
              <a:rPr lang="en-US" sz="2600" dirty="0">
                <a:latin typeface="Seaford" panose="00000500000000000000" pitchFamily="2" charset="0"/>
              </a:rPr>
              <a:t>“core strategies” spelled out in the requirements of the MOU.</a:t>
            </a:r>
          </a:p>
        </p:txBody>
      </p:sp>
    </p:spTree>
    <p:extLst>
      <p:ext uri="{BB962C8B-B14F-4D97-AF65-F5344CB8AC3E}">
        <p14:creationId xmlns:p14="http://schemas.microsoft.com/office/powerpoint/2010/main" val="3580731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4B7AC44-1B7B-4F09-9AA4-3DFDEC575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46" name="Rectangle 45">
            <a:extLst>
              <a:ext uri="{FF2B5EF4-FFF2-40B4-BE49-F238E27FC236}">
                <a16:creationId xmlns:a16="http://schemas.microsoft.com/office/drawing/2014/main" id="{6683E473-94FF-4ACE-9433-1F14799E89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48" name="Rectangle 47">
            <a:extLst>
              <a:ext uri="{FF2B5EF4-FFF2-40B4-BE49-F238E27FC236}">
                <a16:creationId xmlns:a16="http://schemas.microsoft.com/office/drawing/2014/main" id="{4E9EDDFA-8F05-462B-8D3E-5B9C4FBC73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id="{4D446641-3AA1-4C43-9E6B-09347E88B2F2}"/>
              </a:ext>
            </a:extLst>
          </p:cNvPr>
          <p:cNvPicPr>
            <a:picLocks noGrp="1" noChangeAspect="1"/>
          </p:cNvPicPr>
          <p:nvPr>
            <p:ph type="pic" sz="quarter" idx="10"/>
          </p:nvPr>
        </p:nvPicPr>
        <p:blipFill>
          <a:blip r:embed="rId3">
            <a:extLst>
              <a:ext uri="{837473B0-CC2E-450A-ABE3-18F120FF3D39}">
                <a1611:picAttrSrcUrl xmlns:a1611="http://schemas.microsoft.com/office/drawing/2016/11/main" xmlns="" r:id="rId4"/>
              </a:ext>
            </a:extLst>
          </a:blip>
          <a:stretch/>
        </p:blipFill>
        <p:spPr>
          <a:xfrm>
            <a:off x="727655" y="1369046"/>
            <a:ext cx="4714358" cy="4132716"/>
          </a:xfrm>
          <a:prstGeom prst="rect">
            <a:avLst/>
          </a:prstGeom>
        </p:spPr>
      </p:pic>
      <p:sp>
        <p:nvSpPr>
          <p:cNvPr id="50" name="Rectangle 49">
            <a:extLst>
              <a:ext uri="{FF2B5EF4-FFF2-40B4-BE49-F238E27FC236}">
                <a16:creationId xmlns:a16="http://schemas.microsoft.com/office/drawing/2014/main" id="{143F9A23-3237-4ED6-A1E9-C0E6530E05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63CD46D-4335-4BA4-842A-BF835A99CB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C802F-C74D-41A2-8127-19D4F8EE42F4}"/>
              </a:ext>
            </a:extLst>
          </p:cNvPr>
          <p:cNvSpPr>
            <a:spLocks noGrp="1"/>
          </p:cNvSpPr>
          <p:nvPr>
            <p:ph type="title"/>
          </p:nvPr>
        </p:nvSpPr>
        <p:spPr>
          <a:xfrm>
            <a:off x="7064082" y="642594"/>
            <a:ext cx="4472921" cy="1371600"/>
          </a:xfrm>
        </p:spPr>
        <p:txBody>
          <a:bodyPr vert="horz" lIns="91440" tIns="45720" rIns="91440" bIns="45720" rtlCol="0" anchor="ctr">
            <a:normAutofit/>
          </a:bodyPr>
          <a:lstStyle/>
          <a:p>
            <a:pPr algn="ctr"/>
            <a:r>
              <a:rPr lang="en-US" sz="3600" dirty="0">
                <a:solidFill>
                  <a:schemeClr val="tx1">
                    <a:lumMod val="85000"/>
                    <a:lumOff val="15000"/>
                  </a:schemeClr>
                </a:solidFill>
                <a:latin typeface="Seaford" panose="00000500000000000000" pitchFamily="2" charset="0"/>
              </a:rPr>
              <a:t>Approved Purposes</a:t>
            </a:r>
          </a:p>
        </p:txBody>
      </p:sp>
      <p:sp>
        <p:nvSpPr>
          <p:cNvPr id="37" name="Content Placeholder 36">
            <a:extLst>
              <a:ext uri="{FF2B5EF4-FFF2-40B4-BE49-F238E27FC236}">
                <a16:creationId xmlns:a16="http://schemas.microsoft.com/office/drawing/2014/main" id="{E4A54726-4483-4264-B2EC-04C460B0BD95}"/>
              </a:ext>
            </a:extLst>
          </p:cNvPr>
          <p:cNvSpPr>
            <a:spLocks noGrp="1"/>
          </p:cNvSpPr>
          <p:nvPr>
            <p:ph sz="quarter" idx="11"/>
          </p:nvPr>
        </p:nvSpPr>
        <p:spPr>
          <a:xfrm>
            <a:off x="7064082" y="2103120"/>
            <a:ext cx="4472922" cy="3931920"/>
          </a:xfrm>
        </p:spPr>
        <p:txBody>
          <a:bodyPr vert="horz" lIns="91440" tIns="45720" rIns="91440" bIns="45720" rtlCol="0">
            <a:normAutofit fontScale="92500"/>
          </a:bodyPr>
          <a:lstStyle/>
          <a:p>
            <a:pPr indent="-182880">
              <a:buFont typeface="Garamond" pitchFamily="18" charset="0"/>
              <a:buChar char="◦"/>
            </a:pPr>
            <a:r>
              <a:rPr lang="en-US" b="1" dirty="0">
                <a:solidFill>
                  <a:schemeClr val="tx1"/>
                </a:solidFill>
                <a:latin typeface="Seaford" panose="00000500000000000000" pitchFamily="2" charset="0"/>
              </a:rPr>
              <a:t>Evidence based strategies</a:t>
            </a:r>
            <a:r>
              <a:rPr lang="en-US" dirty="0">
                <a:solidFill>
                  <a:schemeClr val="tx1"/>
                </a:solidFill>
                <a:latin typeface="Seaford" panose="00000500000000000000" pitchFamily="2" charset="0"/>
              </a:rPr>
              <a:t>, programming and /or services used to expand the availability of treatment for individuals affected by substance use disorders and/or addiction, to develop, promote and provide avoidance and awareness education, to engage in enforcement to curtail the sale, distribution, promotion or use of opioids and other drugs, to decrease the oversupply of licit and illicit opioids and to support recovery from addiction to be performed by qualified providers as is further set forth in </a:t>
            </a:r>
            <a:r>
              <a:rPr lang="en-US" b="1" u="sng" dirty="0">
                <a:solidFill>
                  <a:schemeClr val="tx1"/>
                </a:solidFill>
                <a:latin typeface="Seaford" panose="00000500000000000000" pitchFamily="2" charset="0"/>
              </a:rPr>
              <a:t>Exhibit A (schedule A &amp; B) </a:t>
            </a:r>
            <a:r>
              <a:rPr lang="en-US" dirty="0">
                <a:solidFill>
                  <a:schemeClr val="tx1"/>
                </a:solidFill>
                <a:latin typeface="Seaford" panose="00000500000000000000" pitchFamily="2" charset="0"/>
              </a:rPr>
              <a:t>of the </a:t>
            </a:r>
            <a:r>
              <a:rPr lang="en-US" b="1" dirty="0">
                <a:solidFill>
                  <a:schemeClr val="tx1"/>
                </a:solidFill>
                <a:latin typeface="Seaford" panose="00000500000000000000" pitchFamily="2" charset="0"/>
              </a:rPr>
              <a:t>West Virginia First Memorandum of Understanding</a:t>
            </a:r>
            <a:r>
              <a:rPr lang="en-US" dirty="0">
                <a:solidFill>
                  <a:schemeClr val="tx1"/>
                </a:solidFill>
                <a:latin typeface="Seaford" panose="00000500000000000000" pitchFamily="2" charset="0"/>
              </a:rPr>
              <a:t>.</a:t>
            </a:r>
          </a:p>
        </p:txBody>
      </p:sp>
    </p:spTree>
    <p:extLst>
      <p:ext uri="{BB962C8B-B14F-4D97-AF65-F5344CB8AC3E}">
        <p14:creationId xmlns:p14="http://schemas.microsoft.com/office/powerpoint/2010/main" val="5205941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1E94681D-2A4C-4A8D-B9B5-31D440D03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ACC34E14-7009-4770-92C3-8FA9DFFCC1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6" name="Rectangle 85">
            <a:extLst>
              <a:ext uri="{FF2B5EF4-FFF2-40B4-BE49-F238E27FC236}">
                <a16:creationId xmlns:a16="http://schemas.microsoft.com/office/drawing/2014/main" id="{B7F09AB8-ED40-4351-A581-146415B87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useBgFill="1">
        <p:nvSpPr>
          <p:cNvPr id="88" name="Rectangle 87">
            <a:extLst>
              <a:ext uri="{FF2B5EF4-FFF2-40B4-BE49-F238E27FC236}">
                <a16:creationId xmlns:a16="http://schemas.microsoft.com/office/drawing/2014/main" id="{D5851415-CF4E-4C41-9E36-04E444B51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45" name="Picture Placeholder 44">
            <a:extLst>
              <a:ext uri="{FF2B5EF4-FFF2-40B4-BE49-F238E27FC236}">
                <a16:creationId xmlns:a16="http://schemas.microsoft.com/office/drawing/2014/main" id="{4428BA9B-19E6-4088-91A6-FABAFF3E33BB}"/>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xmlns="" r:id="rId4"/>
              </a:ext>
            </a:extLst>
          </a:blip>
          <a:srcRect/>
          <a:stretch/>
        </p:blipFill>
        <p:spPr>
          <a:xfrm>
            <a:off x="20" y="-3"/>
            <a:ext cx="12191980" cy="6858000"/>
          </a:xfrm>
          <a:prstGeom prst="rect">
            <a:avLst/>
          </a:prstGeom>
        </p:spPr>
      </p:pic>
      <p:sp>
        <p:nvSpPr>
          <p:cNvPr id="90" name="Rectangle 89">
            <a:extLst>
              <a:ext uri="{FF2B5EF4-FFF2-40B4-BE49-F238E27FC236}">
                <a16:creationId xmlns:a16="http://schemas.microsoft.com/office/drawing/2014/main" id="{3EA2D33E-BAA2-467B-80B0-8887D9A99F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34" y="237744"/>
            <a:ext cx="3804945" cy="6382512"/>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6067C508-2065-42E3-98D2-F3A9B8339B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646" y="402336"/>
            <a:ext cx="3474720" cy="605332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itle 39">
            <a:extLst>
              <a:ext uri="{FF2B5EF4-FFF2-40B4-BE49-F238E27FC236}">
                <a16:creationId xmlns:a16="http://schemas.microsoft.com/office/drawing/2014/main" id="{64E38512-4E29-43C5-8F97-DD406447772B}"/>
              </a:ext>
            </a:extLst>
          </p:cNvPr>
          <p:cNvSpPr>
            <a:spLocks noGrp="1"/>
          </p:cNvSpPr>
          <p:nvPr>
            <p:ph type="title"/>
          </p:nvPr>
        </p:nvSpPr>
        <p:spPr>
          <a:xfrm>
            <a:off x="557718" y="2737224"/>
            <a:ext cx="3147693" cy="1189429"/>
          </a:xfrm>
        </p:spPr>
        <p:txBody>
          <a:bodyPr vert="horz" lIns="91440" tIns="45720" rIns="91440" bIns="45720" rtlCol="0" anchor="b">
            <a:normAutofit fontScale="90000"/>
          </a:bodyPr>
          <a:lstStyle/>
          <a:p>
            <a:r>
              <a:rPr lang="en-US" sz="4400" dirty="0">
                <a:solidFill>
                  <a:schemeClr val="tx1">
                    <a:lumMod val="85000"/>
                    <a:lumOff val="15000"/>
                  </a:schemeClr>
                </a:solidFill>
                <a:latin typeface="Seaford" panose="00000500000000000000" pitchFamily="2" charset="0"/>
              </a:rPr>
              <a:t>The Buckets </a:t>
            </a:r>
            <a:r>
              <a:rPr lang="en-US" sz="2000" dirty="0">
                <a:solidFill>
                  <a:schemeClr val="tx1">
                    <a:lumMod val="85000"/>
                    <a:lumOff val="15000"/>
                  </a:schemeClr>
                </a:solidFill>
                <a:latin typeface="Seaford" panose="00000500000000000000" pitchFamily="2" charset="0"/>
              </a:rPr>
              <a:t>Disbursement</a:t>
            </a:r>
          </a:p>
        </p:txBody>
      </p:sp>
      <p:pic>
        <p:nvPicPr>
          <p:cNvPr id="47" name="Picture Placeholder 46">
            <a:extLst>
              <a:ext uri="{FF2B5EF4-FFF2-40B4-BE49-F238E27FC236}">
                <a16:creationId xmlns:a16="http://schemas.microsoft.com/office/drawing/2014/main" id="{4F49F736-D1F4-463D-A342-65258A30ADBD}"/>
              </a:ext>
            </a:extLst>
          </p:cNvPr>
          <p:cNvPicPr>
            <a:picLocks noGrp="1" noChangeAspect="1"/>
          </p:cNvPicPr>
          <p:nvPr>
            <p:ph type="pic" sz="quarter" idx="14"/>
          </p:nvPr>
        </p:nvPicPr>
        <p:blipFill rotWithShape="1">
          <a:blip r:embed="rId5">
            <a:extLst>
              <a:ext uri="{837473B0-CC2E-450A-ABE3-18F120FF3D39}">
                <a1611:picAttrSrcUrl xmlns:a1611="http://schemas.microsoft.com/office/drawing/2016/11/main" xmlns="" r:id="rId6"/>
              </a:ext>
            </a:extLst>
          </a:blip>
          <a:srcRect l="11751" r="-4" b="-4"/>
          <a:stretch/>
        </p:blipFill>
        <p:spPr>
          <a:xfrm>
            <a:off x="410646" y="398435"/>
            <a:ext cx="3474720" cy="2204929"/>
          </a:xfrm>
          <a:prstGeom prst="rect">
            <a:avLst/>
          </a:prstGeom>
        </p:spPr>
      </p:pic>
      <p:sp>
        <p:nvSpPr>
          <p:cNvPr id="41" name="Subtitle 40">
            <a:extLst>
              <a:ext uri="{FF2B5EF4-FFF2-40B4-BE49-F238E27FC236}">
                <a16:creationId xmlns:a16="http://schemas.microsoft.com/office/drawing/2014/main" id="{AB0FF8CA-EE35-46AC-9CFA-C5C91CBF5CAE}"/>
              </a:ext>
            </a:extLst>
          </p:cNvPr>
          <p:cNvSpPr>
            <a:spLocks noGrp="1"/>
          </p:cNvSpPr>
          <p:nvPr>
            <p:ph type="subTitle" idx="1"/>
          </p:nvPr>
        </p:nvSpPr>
        <p:spPr>
          <a:xfrm>
            <a:off x="557719" y="3981523"/>
            <a:ext cx="3147692" cy="2311701"/>
          </a:xfrm>
        </p:spPr>
        <p:txBody>
          <a:bodyPr vert="horz" lIns="91440" tIns="45720" rIns="91440" bIns="45720" rtlCol="0">
            <a:normAutofit/>
          </a:bodyPr>
          <a:lstStyle/>
          <a:p>
            <a:pPr indent="-182880" algn="l">
              <a:buFont typeface="Garamond" pitchFamily="18" charset="0"/>
              <a:buChar char="◦"/>
            </a:pPr>
            <a:r>
              <a:rPr lang="en-US" dirty="0">
                <a:solidFill>
                  <a:schemeClr val="tx1">
                    <a:lumMod val="85000"/>
                    <a:lumOff val="15000"/>
                  </a:schemeClr>
                </a:solidFill>
                <a:latin typeface="Seaford" panose="00000500000000000000" pitchFamily="2" charset="0"/>
              </a:rPr>
              <a:t>Prevention*</a:t>
            </a:r>
          </a:p>
          <a:p>
            <a:pPr indent="-182880" algn="l">
              <a:buFont typeface="Garamond" pitchFamily="18" charset="0"/>
              <a:buChar char="◦"/>
            </a:pPr>
            <a:r>
              <a:rPr lang="en-US" dirty="0">
                <a:solidFill>
                  <a:schemeClr val="tx1">
                    <a:lumMod val="85000"/>
                    <a:lumOff val="15000"/>
                  </a:schemeClr>
                </a:solidFill>
                <a:latin typeface="Seaford" panose="00000500000000000000" pitchFamily="2" charset="0"/>
              </a:rPr>
              <a:t>Response*</a:t>
            </a:r>
          </a:p>
          <a:p>
            <a:pPr indent="-182880" algn="l">
              <a:buFont typeface="Garamond" pitchFamily="18" charset="0"/>
              <a:buChar char="◦"/>
            </a:pPr>
            <a:r>
              <a:rPr lang="en-US" dirty="0">
                <a:solidFill>
                  <a:schemeClr val="tx1">
                    <a:lumMod val="85000"/>
                    <a:lumOff val="15000"/>
                  </a:schemeClr>
                </a:solidFill>
                <a:latin typeface="Seaford" panose="00000500000000000000" pitchFamily="2" charset="0"/>
              </a:rPr>
              <a:t>Recovery*</a:t>
            </a:r>
          </a:p>
          <a:p>
            <a:pPr algn="l"/>
            <a:r>
              <a:rPr lang="en-US" dirty="0">
                <a:solidFill>
                  <a:schemeClr val="tx1">
                    <a:lumMod val="85000"/>
                    <a:lumOff val="15000"/>
                  </a:schemeClr>
                </a:solidFill>
                <a:latin typeface="Seaford" panose="00000500000000000000" pitchFamily="2" charset="0"/>
              </a:rPr>
              <a:t>*</a:t>
            </a:r>
            <a:r>
              <a:rPr lang="en-US" sz="1400" dirty="0">
                <a:solidFill>
                  <a:schemeClr val="tx1">
                    <a:lumMod val="85000"/>
                    <a:lumOff val="15000"/>
                  </a:schemeClr>
                </a:solidFill>
                <a:latin typeface="Seaford" panose="00000500000000000000" pitchFamily="2" charset="0"/>
              </a:rPr>
              <a:t>Approved Purposes</a:t>
            </a:r>
          </a:p>
          <a:p>
            <a:pPr algn="l"/>
            <a:r>
              <a:rPr lang="en-US" sz="1400" dirty="0">
                <a:solidFill>
                  <a:schemeClr val="tx1">
                    <a:lumMod val="85000"/>
                    <a:lumOff val="15000"/>
                  </a:schemeClr>
                </a:solidFill>
                <a:latin typeface="Seaford" panose="00000500000000000000" pitchFamily="2" charset="0"/>
              </a:rPr>
              <a:t>Where does our project fit?</a:t>
            </a:r>
          </a:p>
        </p:txBody>
      </p:sp>
      <p:sp>
        <p:nvSpPr>
          <p:cNvPr id="2" name="TextBox 1">
            <a:extLst>
              <a:ext uri="{FF2B5EF4-FFF2-40B4-BE49-F238E27FC236}">
                <a16:creationId xmlns:a16="http://schemas.microsoft.com/office/drawing/2014/main" id="{F78B711D-253A-CDAD-A611-9C076CA6E602}"/>
              </a:ext>
            </a:extLst>
          </p:cNvPr>
          <p:cNvSpPr txBox="1"/>
          <p:nvPr/>
        </p:nvSpPr>
        <p:spPr>
          <a:xfrm>
            <a:off x="9832060" y="6870700"/>
            <a:ext cx="235994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7" tooltip="https://pngimg.com/download/7778">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8" tooltip="https://creativecommons.org/licenses/by-nc/3.0/">
                  <a:extLst>
                    <a:ext uri="{A12FA001-AC4F-418D-AE19-62706E023703}">
                      <ahyp:hlinkClr xmlns:ahyp="http://schemas.microsoft.com/office/drawing/2018/hyperlinkcolor" xmlns="" val="tx"/>
                    </a:ext>
                  </a:extLst>
                </a:hlinkClick>
              </a:rPr>
              <a:t>CC BY-NC</a:t>
            </a:r>
            <a:endParaRPr lang="en-US" sz="700" dirty="0">
              <a:solidFill>
                <a:srgbClr val="FFFFFF"/>
              </a:solidFill>
            </a:endParaRPr>
          </a:p>
        </p:txBody>
      </p:sp>
    </p:spTree>
    <p:extLst>
      <p:ext uri="{BB962C8B-B14F-4D97-AF65-F5344CB8AC3E}">
        <p14:creationId xmlns:p14="http://schemas.microsoft.com/office/powerpoint/2010/main" val="2130595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E136AE-CEE3-9752-0E77-49E093CCE798}"/>
            </a:ext>
          </a:extLst>
        </p:cNvPr>
        <p:cNvGrpSpPr/>
        <p:nvPr/>
      </p:nvGrpSpPr>
      <p:grpSpPr>
        <a:xfrm>
          <a:off x="0" y="0"/>
          <a:ext cx="0" cy="0"/>
          <a:chOff x="0" y="0"/>
          <a:chExt cx="0" cy="0"/>
        </a:xfrm>
      </p:grpSpPr>
      <p:sp>
        <p:nvSpPr>
          <p:cNvPr id="85" name="Rectangle 84">
            <a:extLst>
              <a:ext uri="{FF2B5EF4-FFF2-40B4-BE49-F238E27FC236}">
                <a16:creationId xmlns:a16="http://schemas.microsoft.com/office/drawing/2014/main" id="{14624935-6F3B-B05D-2592-64D24296F3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Rectangle 86">
            <a:extLst>
              <a:ext uri="{FF2B5EF4-FFF2-40B4-BE49-F238E27FC236}">
                <a16:creationId xmlns:a16="http://schemas.microsoft.com/office/drawing/2014/main" id="{6E1086D4-7C67-B48A-3528-036E1C0C8A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89" name="Rectangle 88">
            <a:extLst>
              <a:ext uri="{FF2B5EF4-FFF2-40B4-BE49-F238E27FC236}">
                <a16:creationId xmlns:a16="http://schemas.microsoft.com/office/drawing/2014/main" id="{82164E19-D237-A686-8A94-4A9C40990D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91" name="Rectangle 90">
            <a:extLst>
              <a:ext uri="{FF2B5EF4-FFF2-40B4-BE49-F238E27FC236}">
                <a16:creationId xmlns:a16="http://schemas.microsoft.com/office/drawing/2014/main" id="{493BF4B6-A7B3-6A7E-1594-8CB26C93B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93" name="Group 92">
            <a:extLst>
              <a:ext uri="{FF2B5EF4-FFF2-40B4-BE49-F238E27FC236}">
                <a16:creationId xmlns:a16="http://schemas.microsoft.com/office/drawing/2014/main" id="{EA559A6A-D573-9223-A226-984D5EDDE77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94" name="Straight Connector 93">
              <a:extLst>
                <a:ext uri="{FF2B5EF4-FFF2-40B4-BE49-F238E27FC236}">
                  <a16:creationId xmlns:a16="http://schemas.microsoft.com/office/drawing/2014/main" id="{79CCE301-F6E7-8A01-D52F-7DD4F24C3F8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92C0C0C-3CDF-2CCF-8D15-6053F4D8131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B31814B-3045-D22A-A07E-896EF03AD71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98" name="Rectangle 97">
            <a:extLst>
              <a:ext uri="{FF2B5EF4-FFF2-40B4-BE49-F238E27FC236}">
                <a16:creationId xmlns:a16="http://schemas.microsoft.com/office/drawing/2014/main" id="{3A2EF5E8-EAE5-46AA-9AA7-FD3074EC12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DC030133-8860-B98E-F21C-95D621AA76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7653110-15CD-B7A5-AFEC-E2BF0A2542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798D6C91-93D5-A226-283E-D8A347B0E182}"/>
              </a:ext>
            </a:extLst>
          </p:cNvPr>
          <p:cNvPicPr>
            <a:picLocks noGrp="1" noChangeAspect="1"/>
          </p:cNvPicPr>
          <p:nvPr>
            <p:ph type="pic" sz="quarter" idx="10"/>
          </p:nvPr>
        </p:nvPicPr>
        <p:blipFill>
          <a:blip r:embed="rId2">
            <a:extLst>
              <a:ext uri="{837473B0-CC2E-450A-ABE3-18F120FF3D39}">
                <a1611:picAttrSrcUrl xmlns:a1611="http://schemas.microsoft.com/office/drawing/2016/11/main" xmlns="" r:id="rId3"/>
              </a:ext>
            </a:extLst>
          </a:blip>
          <a:srcRect/>
          <a:stretch/>
        </p:blipFill>
        <p:spPr>
          <a:xfrm>
            <a:off x="643192" y="1119046"/>
            <a:ext cx="6909386" cy="4612015"/>
          </a:xfrm>
          <a:prstGeom prst="rect">
            <a:avLst/>
          </a:prstGeom>
        </p:spPr>
      </p:pic>
      <p:sp>
        <p:nvSpPr>
          <p:cNvPr id="104" name="Rectangle 103">
            <a:extLst>
              <a:ext uri="{FF2B5EF4-FFF2-40B4-BE49-F238E27FC236}">
                <a16:creationId xmlns:a16="http://schemas.microsoft.com/office/drawing/2014/main" id="{2F60F00C-9EBB-ACEC-5835-B3B8B9EA15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5E44538E-E22B-3D19-43A0-BD4405A72F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8" name="Straight Connector 107">
            <a:extLst>
              <a:ext uri="{FF2B5EF4-FFF2-40B4-BE49-F238E27FC236}">
                <a16:creationId xmlns:a16="http://schemas.microsoft.com/office/drawing/2014/main" id="{E85E286E-EE7D-9EAD-2C23-FA12DCFBA9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D6C226A-0AA6-6BAE-B94F-735AE97327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7196D4A-CB24-630E-665D-393AA0579FC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63D4FC9-1489-72C9-9D03-F224573B1F8B}"/>
              </a:ext>
            </a:extLst>
          </p:cNvPr>
          <p:cNvSpPr txBox="1"/>
          <p:nvPr/>
        </p:nvSpPr>
        <p:spPr>
          <a:xfrm>
            <a:off x="8833607" y="1411615"/>
            <a:ext cx="2927758" cy="4093428"/>
          </a:xfrm>
          <a:prstGeom prst="rect">
            <a:avLst/>
          </a:prstGeom>
          <a:noFill/>
        </p:spPr>
        <p:txBody>
          <a:bodyPr wrap="square" rtlCol="0">
            <a:spAutoFit/>
          </a:bodyPr>
          <a:lstStyle/>
          <a:p>
            <a:r>
              <a:rPr lang="en-US" sz="2000" dirty="0">
                <a:latin typeface="Seaford" panose="00000500000000000000" pitchFamily="2" charset="0"/>
              </a:rPr>
              <a:t>Organizations or programs seeking funding will be required go through an application process that shows proof of an evidence-based solution based on the core strategies and criteria expressed in the MOU.</a:t>
            </a:r>
          </a:p>
          <a:p>
            <a:endParaRPr lang="en-US" sz="2000" dirty="0">
              <a:latin typeface="Seaford" panose="00000500000000000000" pitchFamily="2" charset="0"/>
            </a:endParaRPr>
          </a:p>
          <a:p>
            <a:r>
              <a:rPr lang="en-US" sz="2000" dirty="0">
                <a:latin typeface="Seaford" panose="00000500000000000000" pitchFamily="2" charset="0"/>
              </a:rPr>
              <a:t>www.harrisoncountywv.com</a:t>
            </a:r>
          </a:p>
        </p:txBody>
      </p:sp>
    </p:spTree>
    <p:extLst>
      <p:ext uri="{BB962C8B-B14F-4D97-AF65-F5344CB8AC3E}">
        <p14:creationId xmlns:p14="http://schemas.microsoft.com/office/powerpoint/2010/main" val="4167658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a:xfrm>
            <a:off x="1066800" y="562696"/>
            <a:ext cx="10058400" cy="831099"/>
          </a:xfrm>
        </p:spPr>
        <p:txBody>
          <a:bodyPr>
            <a:normAutofit fontScale="90000"/>
          </a:bodyPr>
          <a:lstStyle/>
          <a:p>
            <a:r>
              <a:rPr lang="en-US" sz="4000" b="1" dirty="0">
                <a:latin typeface="Seaford" panose="00000500000000000000" pitchFamily="2" charset="0"/>
              </a:rPr>
              <a:t>Core Strategies-Which bucket do they fall in?</a:t>
            </a:r>
            <a:r>
              <a:rPr lang="en-US" b="1" dirty="0"/>
              <a:t> </a:t>
            </a:r>
          </a:p>
        </p:txBody>
      </p:sp>
      <p:sp>
        <p:nvSpPr>
          <p:cNvPr id="9" name="Slide Number Placeholder 8">
            <a:extLst>
              <a:ext uri="{FF2B5EF4-FFF2-40B4-BE49-F238E27FC236}">
                <a16:creationId xmlns:a16="http://schemas.microsoft.com/office/drawing/2014/main" id="{40F181AD-C6E1-4A00-ADF0-984AC4EAD87C}"/>
              </a:ext>
            </a:extLst>
          </p:cNvPr>
          <p:cNvSpPr>
            <a:spLocks noGrp="1"/>
          </p:cNvSpPr>
          <p:nvPr>
            <p:ph type="sldNum" sz="quarter" idx="12"/>
          </p:nvPr>
        </p:nvSpPr>
        <p:spPr>
          <a:xfrm>
            <a:off x="10287000" y="6035040"/>
            <a:ext cx="838200" cy="365760"/>
          </a:xfrm>
        </p:spPr>
        <p:txBody>
          <a:bodyPr/>
          <a:lstStyle/>
          <a:p>
            <a:fld id="{294A09A9-5501-47C1-A89A-A340965A2BE2}" type="slidenum">
              <a:rPr lang="en-US" smtClean="0"/>
              <a:pPr/>
              <a:t>6</a:t>
            </a:fld>
            <a:endParaRPr lang="en-US" dirty="0"/>
          </a:p>
        </p:txBody>
      </p:sp>
      <p:sp>
        <p:nvSpPr>
          <p:cNvPr id="4" name="Content Placeholder 3">
            <a:extLst>
              <a:ext uri="{FF2B5EF4-FFF2-40B4-BE49-F238E27FC236}">
                <a16:creationId xmlns:a16="http://schemas.microsoft.com/office/drawing/2014/main" id="{EB7E47C8-36DE-A670-650B-A0815B76D90F}"/>
              </a:ext>
            </a:extLst>
          </p:cNvPr>
          <p:cNvSpPr>
            <a:spLocks noGrp="1"/>
          </p:cNvSpPr>
          <p:nvPr>
            <p:ph idx="1"/>
          </p:nvPr>
        </p:nvSpPr>
        <p:spPr>
          <a:xfrm>
            <a:off x="1066800" y="1393795"/>
            <a:ext cx="10058400" cy="4558950"/>
          </a:xfrm>
        </p:spPr>
        <p:txBody>
          <a:bodyPr>
            <a:normAutofit fontScale="92500" lnSpcReduction="20000"/>
          </a:bodyPr>
          <a:lstStyle/>
          <a:p>
            <a:endParaRPr lang="en-US" dirty="0"/>
          </a:p>
          <a:p>
            <a:r>
              <a:rPr lang="en-US" dirty="0">
                <a:latin typeface="Seaford" panose="00000500000000000000" pitchFamily="2" charset="0"/>
              </a:rPr>
              <a:t>Naloxone or other FDA-Approved Drug to Reverse Opioid Overdoses</a:t>
            </a:r>
          </a:p>
          <a:p>
            <a:r>
              <a:rPr lang="en-US" dirty="0">
                <a:latin typeface="Seaford" panose="00000500000000000000" pitchFamily="2" charset="0"/>
              </a:rPr>
              <a:t>Medication-Assisted Treatment (MAT) Distribution and other Opioid-Related Treatment</a:t>
            </a:r>
          </a:p>
          <a:p>
            <a:r>
              <a:rPr lang="en-US" dirty="0">
                <a:latin typeface="Seaford" panose="00000500000000000000" pitchFamily="2" charset="0"/>
              </a:rPr>
              <a:t>Pregnant &amp; Postpartum Women</a:t>
            </a:r>
          </a:p>
          <a:p>
            <a:r>
              <a:rPr lang="en-US" dirty="0">
                <a:latin typeface="Seaford" panose="00000500000000000000" pitchFamily="2" charset="0"/>
              </a:rPr>
              <a:t>Expanding Treatment for Neonatal Abstinence Syndrome</a:t>
            </a:r>
          </a:p>
          <a:p>
            <a:r>
              <a:rPr lang="en-US" dirty="0">
                <a:latin typeface="Seaford" panose="00000500000000000000" pitchFamily="2" charset="0"/>
              </a:rPr>
              <a:t>Expansion of Warm Hand-Off Programs and Recovery Services</a:t>
            </a:r>
          </a:p>
          <a:p>
            <a:r>
              <a:rPr lang="en-US" dirty="0">
                <a:latin typeface="Seaford" panose="00000500000000000000" pitchFamily="2" charset="0"/>
              </a:rPr>
              <a:t>Treatment for Incarcerated Population</a:t>
            </a:r>
          </a:p>
          <a:p>
            <a:r>
              <a:rPr lang="en-US" dirty="0">
                <a:latin typeface="Seaford" panose="00000500000000000000" pitchFamily="2" charset="0"/>
              </a:rPr>
              <a:t>Prevention Programs</a:t>
            </a:r>
          </a:p>
          <a:p>
            <a:r>
              <a:rPr lang="en-US" dirty="0">
                <a:latin typeface="Seaford" panose="00000500000000000000" pitchFamily="2" charset="0"/>
              </a:rPr>
              <a:t>Evidence -Based Data Collection and Research Analyzing the Effectiveness of the Abatement Strategies Within the State</a:t>
            </a:r>
          </a:p>
          <a:p>
            <a:r>
              <a:rPr lang="en-US" dirty="0">
                <a:latin typeface="Seaford" panose="00000500000000000000" pitchFamily="2" charset="0"/>
              </a:rPr>
              <a:t>Law Enforcement</a:t>
            </a:r>
          </a:p>
          <a:p>
            <a:r>
              <a:rPr lang="en-US" dirty="0">
                <a:latin typeface="Seaford" panose="00000500000000000000" pitchFamily="2" charset="0"/>
              </a:rPr>
              <a:t>Evidence-based research</a:t>
            </a:r>
          </a:p>
          <a:p>
            <a:r>
              <a:rPr lang="en-US" dirty="0">
                <a:latin typeface="Seaford" panose="00000500000000000000" pitchFamily="2" charset="0"/>
              </a:rPr>
              <a:t>First Responders-Education on dealing with drug-related responses, Wellness, and support services for responders with secondary trauma associated with opioid-related emergency events.</a:t>
            </a:r>
          </a:p>
          <a:p>
            <a:endParaRPr lang="en-US" dirty="0"/>
          </a:p>
        </p:txBody>
      </p:sp>
    </p:spTree>
    <p:extLst>
      <p:ext uri="{BB962C8B-B14F-4D97-AF65-F5344CB8AC3E}">
        <p14:creationId xmlns:p14="http://schemas.microsoft.com/office/powerpoint/2010/main" val="1527386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2AD6B69-E0A0-476D-9EE1-6B69F04C59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BE10A1-AD5F-4AB3-8A94-41D62B494A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573409" y="559477"/>
            <a:ext cx="3765200" cy="5709931"/>
          </a:xfrm>
        </p:spPr>
        <p:txBody>
          <a:bodyPr>
            <a:normAutofit/>
          </a:bodyPr>
          <a:lstStyle/>
          <a:p>
            <a:pPr algn="ctr"/>
            <a:r>
              <a:rPr lang="en-US" b="1" dirty="0">
                <a:latin typeface="Seaford" panose="00000500000000000000" pitchFamily="2" charset="0"/>
              </a:rPr>
              <a:t>Prevention</a:t>
            </a:r>
            <a:br>
              <a:rPr lang="en-US" b="1" dirty="0">
                <a:latin typeface="Seaford" panose="00000500000000000000" pitchFamily="2" charset="0"/>
              </a:rPr>
            </a:br>
            <a:r>
              <a:rPr lang="en-US" b="1" dirty="0">
                <a:latin typeface="Seaford" panose="00000500000000000000" pitchFamily="2" charset="0"/>
              </a:rPr>
              <a:t>Bucket</a:t>
            </a:r>
          </a:p>
        </p:txBody>
      </p:sp>
      <p:sp>
        <p:nvSpPr>
          <p:cNvPr id="16" name="Rectangle 15">
            <a:extLst>
              <a:ext uri="{FF2B5EF4-FFF2-40B4-BE49-F238E27FC236}">
                <a16:creationId xmlns:a16="http://schemas.microsoft.com/office/drawing/2014/main" id="{5684BFFE-6A90-4311-ACD5-B34177D464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7" name="Slide Number Placeholder 8">
            <a:extLst>
              <a:ext uri="{FF2B5EF4-FFF2-40B4-BE49-F238E27FC236}">
                <a16:creationId xmlns:a16="http://schemas.microsoft.com/office/drawing/2014/main" id="{66A0EF3C-1746-44D9-BCA5-45FF05BC5252}"/>
              </a:ext>
            </a:extLst>
          </p:cNvPr>
          <p:cNvSpPr>
            <a:spLocks noGrp="1"/>
          </p:cNvSpPr>
          <p:nvPr>
            <p:ph type="sldNum" sz="quarter" idx="12"/>
          </p:nvPr>
        </p:nvSpPr>
        <p:spPr>
          <a:xfrm>
            <a:off x="10972825" y="6200664"/>
            <a:ext cx="822960" cy="274320"/>
          </a:xfrm>
        </p:spPr>
        <p:txBody>
          <a:bodyPr>
            <a:normAutofit/>
          </a:bodyPr>
          <a:lstStyle/>
          <a:p>
            <a:pPr>
              <a:spcAft>
                <a:spcPts val="600"/>
              </a:spcAft>
            </a:pPr>
            <a:fld id="{294A09A9-5501-47C1-A89A-A340965A2BE2}" type="slidenum">
              <a:rPr lang="en-US" smtClean="0"/>
              <a:pPr>
                <a:spcAft>
                  <a:spcPts val="600"/>
                </a:spcAft>
              </a:pPr>
              <a:t>7</a:t>
            </a:fld>
            <a:endParaRPr lang="en-US"/>
          </a:p>
        </p:txBody>
      </p:sp>
      <p:graphicFrame>
        <p:nvGraphicFramePr>
          <p:cNvPr id="6" name="Content Placeholder 3" descr="A timeline graphic with events displayed left to right.">
            <a:extLst>
              <a:ext uri="{FF2B5EF4-FFF2-40B4-BE49-F238E27FC236}">
                <a16:creationId xmlns:a16="http://schemas.microsoft.com/office/drawing/2014/main" id="{A4A9340A-2EAB-4BA6-B141-820A692CA562}"/>
              </a:ext>
            </a:extLst>
          </p:cNvPr>
          <p:cNvGraphicFramePr>
            <a:graphicFrameLocks noGrp="1"/>
          </p:cNvGraphicFramePr>
          <p:nvPr>
            <p:ph idx="1"/>
            <p:extLst>
              <p:ext uri="{D42A27DB-BD31-4B8C-83A1-F6EECF244321}">
                <p14:modId xmlns:p14="http://schemas.microsoft.com/office/powerpoint/2010/main" val="36467025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020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674DF3-1628-52AC-E729-E6F5E8AC150F}"/>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6F90BEF-F5C9-43BB-9FED-780B2E802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0B41FD-D897-4F21-A5F3-254C563DC6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4F628E5-F145-4719-B240-F9D1B2D50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01CFAAD-AD62-4D49-4E3C-0C8BB8552348}"/>
              </a:ext>
            </a:extLst>
          </p:cNvPr>
          <p:cNvSpPr>
            <a:spLocks noGrp="1"/>
          </p:cNvSpPr>
          <p:nvPr>
            <p:ph type="title"/>
          </p:nvPr>
        </p:nvSpPr>
        <p:spPr>
          <a:xfrm>
            <a:off x="998290" y="643352"/>
            <a:ext cx="10058400" cy="1371600"/>
          </a:xfrm>
        </p:spPr>
        <p:txBody>
          <a:bodyPr>
            <a:normAutofit/>
          </a:bodyPr>
          <a:lstStyle/>
          <a:p>
            <a:pPr algn="ctr"/>
            <a:r>
              <a:rPr lang="en-US" b="1" dirty="0">
                <a:latin typeface="Seaford" panose="00000500000000000000" pitchFamily="2" charset="0"/>
              </a:rPr>
              <a:t>Response Bucket</a:t>
            </a:r>
          </a:p>
        </p:txBody>
      </p:sp>
      <p:sp>
        <p:nvSpPr>
          <p:cNvPr id="7" name="Slide Number Placeholder 8">
            <a:extLst>
              <a:ext uri="{FF2B5EF4-FFF2-40B4-BE49-F238E27FC236}">
                <a16:creationId xmlns:a16="http://schemas.microsoft.com/office/drawing/2014/main" id="{69980D56-4646-FC1D-91F0-9E0FF95EBDC7}"/>
              </a:ext>
            </a:extLst>
          </p:cNvPr>
          <p:cNvSpPr>
            <a:spLocks noGrp="1"/>
          </p:cNvSpPr>
          <p:nvPr>
            <p:ph type="sldNum" sz="quarter" idx="12"/>
          </p:nvPr>
        </p:nvSpPr>
        <p:spPr>
          <a:xfrm>
            <a:off x="10287000" y="6035040"/>
            <a:ext cx="838200" cy="365760"/>
          </a:xfrm>
        </p:spPr>
        <p:txBody>
          <a:bodyPr>
            <a:normAutofit/>
          </a:bodyPr>
          <a:lstStyle/>
          <a:p>
            <a:pPr>
              <a:spcAft>
                <a:spcPts val="600"/>
              </a:spcAft>
            </a:pPr>
            <a:fld id="{294A09A9-5501-47C1-A89A-A340965A2BE2}" type="slidenum">
              <a:rPr lang="en-US" smtClean="0"/>
              <a:pPr>
                <a:spcAft>
                  <a:spcPts val="600"/>
                </a:spcAft>
              </a:pPr>
              <a:t>8</a:t>
            </a:fld>
            <a:endParaRPr lang="en-US"/>
          </a:p>
        </p:txBody>
      </p:sp>
      <p:graphicFrame>
        <p:nvGraphicFramePr>
          <p:cNvPr id="6" name="Content Placeholder 3" descr="A timeline graphic with events displayed left to right.">
            <a:extLst>
              <a:ext uri="{FF2B5EF4-FFF2-40B4-BE49-F238E27FC236}">
                <a16:creationId xmlns:a16="http://schemas.microsoft.com/office/drawing/2014/main" id="{E4A28F01-64B9-C506-E9CD-FDFFDC7519A2}"/>
              </a:ext>
            </a:extLst>
          </p:cNvPr>
          <p:cNvGraphicFramePr>
            <a:graphicFrameLocks noGrp="1"/>
          </p:cNvGraphicFramePr>
          <p:nvPr>
            <p:ph idx="1"/>
            <p:extLst>
              <p:ext uri="{D42A27DB-BD31-4B8C-83A1-F6EECF244321}">
                <p14:modId xmlns:p14="http://schemas.microsoft.com/office/powerpoint/2010/main" val="3651185606"/>
              </p:ext>
            </p:extLst>
          </p:nvPr>
        </p:nvGraphicFramePr>
        <p:xfrm>
          <a:off x="1066800" y="2097248"/>
          <a:ext cx="9989890" cy="3937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32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BAD0D0-F09A-B662-1D18-6823F4514C69}"/>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B6F90BEF-F5C9-43BB-9FED-780B2E802B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C0B41FD-D897-4F21-A5F3-254C563DC6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4F628E5-F145-4719-B240-F9D1B2D501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730BF899-F9A4-4A74-2418-A9E47958DB3F}"/>
              </a:ext>
            </a:extLst>
          </p:cNvPr>
          <p:cNvSpPr>
            <a:spLocks noGrp="1"/>
          </p:cNvSpPr>
          <p:nvPr>
            <p:ph type="title"/>
          </p:nvPr>
        </p:nvSpPr>
        <p:spPr>
          <a:xfrm>
            <a:off x="1066800" y="4800074"/>
            <a:ext cx="10058400" cy="1371600"/>
          </a:xfrm>
        </p:spPr>
        <p:txBody>
          <a:bodyPr>
            <a:normAutofit/>
          </a:bodyPr>
          <a:lstStyle/>
          <a:p>
            <a:pPr algn="ctr"/>
            <a:r>
              <a:rPr lang="en-US" b="1" dirty="0">
                <a:latin typeface="Seaford" panose="00000500000000000000" pitchFamily="2" charset="0"/>
              </a:rPr>
              <a:t>Recovery Bucket</a:t>
            </a:r>
          </a:p>
        </p:txBody>
      </p:sp>
      <p:sp>
        <p:nvSpPr>
          <p:cNvPr id="7" name="Slide Number Placeholder 8">
            <a:extLst>
              <a:ext uri="{FF2B5EF4-FFF2-40B4-BE49-F238E27FC236}">
                <a16:creationId xmlns:a16="http://schemas.microsoft.com/office/drawing/2014/main" id="{1978FFB2-EF36-9153-AB53-82519FA20446}"/>
              </a:ext>
            </a:extLst>
          </p:cNvPr>
          <p:cNvSpPr>
            <a:spLocks noGrp="1"/>
          </p:cNvSpPr>
          <p:nvPr>
            <p:ph type="sldNum" sz="quarter" idx="12"/>
          </p:nvPr>
        </p:nvSpPr>
        <p:spPr>
          <a:xfrm>
            <a:off x="10287000" y="6035040"/>
            <a:ext cx="838200" cy="365760"/>
          </a:xfrm>
        </p:spPr>
        <p:txBody>
          <a:bodyPr>
            <a:normAutofit/>
          </a:bodyPr>
          <a:lstStyle/>
          <a:p>
            <a:pPr>
              <a:spcAft>
                <a:spcPts val="600"/>
              </a:spcAft>
            </a:pPr>
            <a:fld id="{294A09A9-5501-47C1-A89A-A340965A2BE2}" type="slidenum">
              <a:rPr lang="en-US" smtClean="0"/>
              <a:pPr>
                <a:spcAft>
                  <a:spcPts val="600"/>
                </a:spcAft>
              </a:pPr>
              <a:t>9</a:t>
            </a:fld>
            <a:endParaRPr lang="en-US"/>
          </a:p>
        </p:txBody>
      </p:sp>
      <p:graphicFrame>
        <p:nvGraphicFramePr>
          <p:cNvPr id="6" name="Content Placeholder 3" descr="A timeline graphic with events displayed left to right.">
            <a:extLst>
              <a:ext uri="{FF2B5EF4-FFF2-40B4-BE49-F238E27FC236}">
                <a16:creationId xmlns:a16="http://schemas.microsoft.com/office/drawing/2014/main" id="{E729DEFF-9586-BAB7-87C3-02FA874BFFC1}"/>
              </a:ext>
            </a:extLst>
          </p:cNvPr>
          <p:cNvGraphicFramePr>
            <a:graphicFrameLocks noGrp="1"/>
          </p:cNvGraphicFramePr>
          <p:nvPr>
            <p:ph idx="1"/>
            <p:extLst>
              <p:ext uri="{D42A27DB-BD31-4B8C-83A1-F6EECF244321}">
                <p14:modId xmlns:p14="http://schemas.microsoft.com/office/powerpoint/2010/main" val="2139502161"/>
              </p:ext>
            </p:extLst>
          </p:nvPr>
        </p:nvGraphicFramePr>
        <p:xfrm>
          <a:off x="1066800" y="990600"/>
          <a:ext cx="10058400" cy="353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5933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802517-FD5A-4D6F-9BEF-6B50583B6D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3D0E2C-DCCF-4DCA-8700-60C67A2E1F44}">
  <ds:schemaRefs>
    <ds:schemaRef ds:uri="71af3243-3dd4-4a8d-8c0d-dd76da1f02a5"/>
    <ds:schemaRef ds:uri="http://purl.org/dc/dcmitype/"/>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sharepoint/v3"/>
    <ds:schemaRef ds:uri="http://schemas.microsoft.com/office/infopath/2007/PartnerControls"/>
    <ds:schemaRef ds:uri="http://schemas.openxmlformats.org/package/2006/metadata/core-properties"/>
    <ds:schemaRef ds:uri="230e9df3-be65-4c73-a93b-d1236ebd677e"/>
    <ds:schemaRef ds:uri="16c05727-aa75-4e4a-9b5f-8a80a1165891"/>
  </ds:schemaRefs>
</ds:datastoreItem>
</file>

<file path=customXml/itemProps3.xml><?xml version="1.0" encoding="utf-8"?>
<ds:datastoreItem xmlns:ds="http://schemas.openxmlformats.org/officeDocument/2006/customXml" ds:itemID="{B13FC90C-E938-4D14-B988-1AABB7F8F3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388</TotalTime>
  <Words>631</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Seaford</vt:lpstr>
      <vt:lpstr>SavonVTI</vt:lpstr>
      <vt:lpstr>Opioid Settlement Funds</vt:lpstr>
      <vt:lpstr>PowerPoint Presentation</vt:lpstr>
      <vt:lpstr>Approved Purposes</vt:lpstr>
      <vt:lpstr>The Buckets Disbursement</vt:lpstr>
      <vt:lpstr>PowerPoint Presentation</vt:lpstr>
      <vt:lpstr>Core Strategies-Which bucket do they fall in? </vt:lpstr>
      <vt:lpstr>Prevention Bucket</vt:lpstr>
      <vt:lpstr>Response Bucket</vt:lpstr>
      <vt:lpstr>Recovery Bucket</vt:lpstr>
      <vt:lpstr>Resource, Group, Program Examples</vt:lpstr>
      <vt:lpstr>Summary</vt:lpstr>
      <vt:lpstr>Applications Due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Settlement Funds</dc:title>
  <dc:creator>Cindy MURPHY</dc:creator>
  <cp:lastModifiedBy>Gary Hamrick</cp:lastModifiedBy>
  <cp:revision>9</cp:revision>
  <dcterms:created xsi:type="dcterms:W3CDTF">2024-02-27T16:44:30Z</dcterms:created>
  <dcterms:modified xsi:type="dcterms:W3CDTF">2024-05-13T15:42:50Z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